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2" r:id="rId5"/>
    <p:sldId id="264" r:id="rId6"/>
    <p:sldId id="263" r:id="rId7"/>
    <p:sldId id="272" r:id="rId8"/>
    <p:sldId id="273" r:id="rId9"/>
    <p:sldId id="277" r:id="rId10"/>
    <p:sldId id="275" r:id="rId11"/>
    <p:sldId id="274" r:id="rId12"/>
    <p:sldId id="258" r:id="rId13"/>
    <p:sldId id="259" r:id="rId14"/>
    <p:sldId id="260" r:id="rId15"/>
    <p:sldId id="261" r:id="rId16"/>
    <p:sldId id="266" r:id="rId17"/>
    <p:sldId id="267" r:id="rId18"/>
    <p:sldId id="269" r:id="rId19"/>
    <p:sldId id="270" r:id="rId20"/>
    <p:sldId id="27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5C2F4-0A86-4048-AF12-A1DA92E81F5D}" v="114" dt="2021-02-16T11:34:16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Chester" userId="361522701ec99324" providerId="LiveId" clId="{5C25C2F4-0A86-4048-AF12-A1DA92E81F5D}"/>
    <pc:docChg chg="undo redo custSel addSld delSld modSld sldOrd">
      <pc:chgData name="Jessica Chester" userId="361522701ec99324" providerId="LiveId" clId="{5C25C2F4-0A86-4048-AF12-A1DA92E81F5D}" dt="2021-02-16T11:36:35.590" v="836" actId="207"/>
      <pc:docMkLst>
        <pc:docMk/>
      </pc:docMkLst>
      <pc:sldChg chg="addSp delSp modSp mod setBg">
        <pc:chgData name="Jessica Chester" userId="361522701ec99324" providerId="LiveId" clId="{5C25C2F4-0A86-4048-AF12-A1DA92E81F5D}" dt="2021-02-16T04:25:17.225" v="270" actId="108"/>
        <pc:sldMkLst>
          <pc:docMk/>
          <pc:sldMk cId="1035711845" sldId="259"/>
        </pc:sldMkLst>
        <pc:picChg chg="mod">
          <ac:chgData name="Jessica Chester" userId="361522701ec99324" providerId="LiveId" clId="{5C25C2F4-0A86-4048-AF12-A1DA92E81F5D}" dt="2021-02-16T04:25:11.594" v="268" actId="108"/>
          <ac:picMkLst>
            <pc:docMk/>
            <pc:sldMk cId="1035711845" sldId="259"/>
            <ac:picMk id="4" creationId="{2D676CF6-BE39-4483-BBFF-399CD6F2248D}"/>
          </ac:picMkLst>
        </pc:picChg>
        <pc:picChg chg="mod">
          <ac:chgData name="Jessica Chester" userId="361522701ec99324" providerId="LiveId" clId="{5C25C2F4-0A86-4048-AF12-A1DA92E81F5D}" dt="2021-02-16T04:25:08.930" v="267" actId="14861"/>
          <ac:picMkLst>
            <pc:docMk/>
            <pc:sldMk cId="1035711845" sldId="259"/>
            <ac:picMk id="6" creationId="{CEBEA06E-8EA8-4971-975D-A1C837542DE9}"/>
          </ac:picMkLst>
        </pc:picChg>
        <pc:picChg chg="mod ord">
          <ac:chgData name="Jessica Chester" userId="361522701ec99324" providerId="LiveId" clId="{5C25C2F4-0A86-4048-AF12-A1DA92E81F5D}" dt="2021-02-16T04:25:17.225" v="270" actId="108"/>
          <ac:picMkLst>
            <pc:docMk/>
            <pc:sldMk cId="1035711845" sldId="259"/>
            <ac:picMk id="8" creationId="{D5279194-04FE-4BE1-ADA2-50C1690A6CE8}"/>
          </ac:picMkLst>
        </pc:picChg>
        <pc:picChg chg="mod ord">
          <ac:chgData name="Jessica Chester" userId="361522701ec99324" providerId="LiveId" clId="{5C25C2F4-0A86-4048-AF12-A1DA92E81F5D}" dt="2021-02-16T04:25:14.580" v="269" actId="108"/>
          <ac:picMkLst>
            <pc:docMk/>
            <pc:sldMk cId="1035711845" sldId="259"/>
            <ac:picMk id="10" creationId="{76108F60-BC9D-486E-81E0-6717EF36B568}"/>
          </ac:picMkLst>
        </pc:picChg>
        <pc:cxnChg chg="add del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30" creationId="{91B6081D-D3E8-4209-B85B-EB1C655A6272}"/>
          </ac:cxnSpMkLst>
        </pc:cxnChg>
        <pc:cxnChg chg="add del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31" creationId="{28CA55E4-1295-45C8-BA05-5A9E705B749A}"/>
          </ac:cxnSpMkLst>
        </pc:cxnChg>
        <pc:cxnChg chg="add del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32" creationId="{08C5794E-A9A1-4A23-AF68-C79A7822334C}"/>
          </ac:cxnSpMkLst>
        </pc:cxnChg>
        <pc:cxnChg chg="add del">
          <ac:chgData name="Jessica Chester" userId="361522701ec99324" providerId="LiveId" clId="{5C25C2F4-0A86-4048-AF12-A1DA92E81F5D}" dt="2021-02-16T04:24:34.100" v="259" actId="26606"/>
          <ac:cxnSpMkLst>
            <pc:docMk/>
            <pc:sldMk cId="1035711845" sldId="259"/>
            <ac:cxnSpMk id="37" creationId="{91B6081D-D3E8-4209-B85B-EB1C655A6272}"/>
          </ac:cxnSpMkLst>
        </pc:cxnChg>
        <pc:cxnChg chg="add del">
          <ac:chgData name="Jessica Chester" userId="361522701ec99324" providerId="LiveId" clId="{5C25C2F4-0A86-4048-AF12-A1DA92E81F5D}" dt="2021-02-16T04:24:34.100" v="259" actId="26606"/>
          <ac:cxnSpMkLst>
            <pc:docMk/>
            <pc:sldMk cId="1035711845" sldId="259"/>
            <ac:cxnSpMk id="39" creationId="{28CA55E4-1295-45C8-BA05-5A9E705B749A}"/>
          </ac:cxnSpMkLst>
        </pc:cxnChg>
        <pc:cxnChg chg="add del">
          <ac:chgData name="Jessica Chester" userId="361522701ec99324" providerId="LiveId" clId="{5C25C2F4-0A86-4048-AF12-A1DA92E81F5D}" dt="2021-02-16T04:24:34.100" v="259" actId="26606"/>
          <ac:cxnSpMkLst>
            <pc:docMk/>
            <pc:sldMk cId="1035711845" sldId="259"/>
            <ac:cxnSpMk id="41" creationId="{08C5794E-A9A1-4A23-AF68-C79A7822334C}"/>
          </ac:cxnSpMkLst>
        </pc:cxnChg>
        <pc:cxnChg chg="add del">
          <ac:chgData name="Jessica Chester" userId="361522701ec99324" providerId="LiveId" clId="{5C25C2F4-0A86-4048-AF12-A1DA92E81F5D}" dt="2021-02-16T04:24:38.594" v="261" actId="26606"/>
          <ac:cxnSpMkLst>
            <pc:docMk/>
            <pc:sldMk cId="1035711845" sldId="259"/>
            <ac:cxnSpMk id="43" creationId="{50DA1EB8-87CF-4588-A1FD-4756F9A28F6B}"/>
          </ac:cxnSpMkLst>
        </pc:cxnChg>
        <pc:cxnChg chg="add del">
          <ac:chgData name="Jessica Chester" userId="361522701ec99324" providerId="LiveId" clId="{5C25C2F4-0A86-4048-AF12-A1DA92E81F5D}" dt="2021-02-16T04:24:38.594" v="261" actId="26606"/>
          <ac:cxnSpMkLst>
            <pc:docMk/>
            <pc:sldMk cId="1035711845" sldId="259"/>
            <ac:cxnSpMk id="44" creationId="{D7A4E378-EA57-47B9-B1EB-58B998F6CFFB}"/>
          </ac:cxnSpMkLst>
        </pc:cxnChg>
        <pc:cxnChg chg="add del">
          <ac:chgData name="Jessica Chester" userId="361522701ec99324" providerId="LiveId" clId="{5C25C2F4-0A86-4048-AF12-A1DA92E81F5D}" dt="2021-02-16T04:24:38.594" v="261" actId="26606"/>
          <ac:cxnSpMkLst>
            <pc:docMk/>
            <pc:sldMk cId="1035711845" sldId="259"/>
            <ac:cxnSpMk id="45" creationId="{D2B31ED6-76F0-425A-9A41-C947AEF9C145}"/>
          </ac:cxnSpMkLst>
        </pc:cxnChg>
        <pc:cxnChg chg="add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47" creationId="{91B6081D-D3E8-4209-B85B-EB1C655A6272}"/>
          </ac:cxnSpMkLst>
        </pc:cxnChg>
        <pc:cxnChg chg="add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48" creationId="{28CA55E4-1295-45C8-BA05-5A9E705B749A}"/>
          </ac:cxnSpMkLst>
        </pc:cxnChg>
        <pc:cxnChg chg="add">
          <ac:chgData name="Jessica Chester" userId="361522701ec99324" providerId="LiveId" clId="{5C25C2F4-0A86-4048-AF12-A1DA92E81F5D}" dt="2021-02-16T04:24:38.608" v="262" actId="26606"/>
          <ac:cxnSpMkLst>
            <pc:docMk/>
            <pc:sldMk cId="1035711845" sldId="259"/>
            <ac:cxnSpMk id="49" creationId="{08C5794E-A9A1-4A23-AF68-C79A7822334C}"/>
          </ac:cxnSpMkLst>
        </pc:cxnChg>
      </pc:sldChg>
      <pc:sldChg chg="modSp mod">
        <pc:chgData name="Jessica Chester" userId="361522701ec99324" providerId="LiveId" clId="{5C25C2F4-0A86-4048-AF12-A1DA92E81F5D}" dt="2021-02-16T04:23:51.314" v="257" actId="208"/>
        <pc:sldMkLst>
          <pc:docMk/>
          <pc:sldMk cId="341122385" sldId="261"/>
        </pc:sldMkLst>
        <pc:picChg chg="mod">
          <ac:chgData name="Jessica Chester" userId="361522701ec99324" providerId="LiveId" clId="{5C25C2F4-0A86-4048-AF12-A1DA92E81F5D}" dt="2021-02-16T04:23:39.876" v="254" actId="208"/>
          <ac:picMkLst>
            <pc:docMk/>
            <pc:sldMk cId="341122385" sldId="261"/>
            <ac:picMk id="4" creationId="{F2B99D50-D534-43AB-9505-198DE684E9DD}"/>
          </ac:picMkLst>
        </pc:picChg>
        <pc:picChg chg="mod">
          <ac:chgData name="Jessica Chester" userId="361522701ec99324" providerId="LiveId" clId="{5C25C2F4-0A86-4048-AF12-A1DA92E81F5D}" dt="2021-02-16T04:23:47.697" v="256" actId="208"/>
          <ac:picMkLst>
            <pc:docMk/>
            <pc:sldMk cId="341122385" sldId="261"/>
            <ac:picMk id="6" creationId="{034463FE-B38B-4448-A526-0F75CEFB474D}"/>
          </ac:picMkLst>
        </pc:picChg>
        <pc:picChg chg="mod">
          <ac:chgData name="Jessica Chester" userId="361522701ec99324" providerId="LiveId" clId="{5C25C2F4-0A86-4048-AF12-A1DA92E81F5D}" dt="2021-02-16T04:23:44.390" v="255" actId="208"/>
          <ac:picMkLst>
            <pc:docMk/>
            <pc:sldMk cId="341122385" sldId="261"/>
            <ac:picMk id="8" creationId="{A56FA077-352C-4823-9CA4-782795F61857}"/>
          </ac:picMkLst>
        </pc:picChg>
        <pc:picChg chg="mod">
          <ac:chgData name="Jessica Chester" userId="361522701ec99324" providerId="LiveId" clId="{5C25C2F4-0A86-4048-AF12-A1DA92E81F5D}" dt="2021-02-16T04:23:51.314" v="257" actId="208"/>
          <ac:picMkLst>
            <pc:docMk/>
            <pc:sldMk cId="341122385" sldId="261"/>
            <ac:picMk id="10" creationId="{4C5BBFA4-48CA-4543-AA7C-B2C3BFF87189}"/>
          </ac:picMkLst>
        </pc:picChg>
      </pc:sldChg>
      <pc:sldChg chg="addSp delSp modSp mod setBg">
        <pc:chgData name="Jessica Chester" userId="361522701ec99324" providerId="LiveId" clId="{5C25C2F4-0A86-4048-AF12-A1DA92E81F5D}" dt="2021-02-16T04:11:50.230" v="161" actId="1582"/>
        <pc:sldMkLst>
          <pc:docMk/>
          <pc:sldMk cId="3427877857" sldId="262"/>
        </pc:sldMkLst>
        <pc:spChg chg="add del">
          <ac:chgData name="Jessica Chester" userId="361522701ec99324" providerId="LiveId" clId="{5C25C2F4-0A86-4048-AF12-A1DA92E81F5D}" dt="2021-02-16T03:51:05.397" v="41" actId="26606"/>
          <ac:spMkLst>
            <pc:docMk/>
            <pc:sldMk cId="3427877857" sldId="262"/>
            <ac:spMk id="9" creationId="{678B7576-AC7B-4E29-B9E8-FE62E96CA75A}"/>
          </ac:spMkLst>
        </pc:spChg>
        <pc:spChg chg="add del">
          <ac:chgData name="Jessica Chester" userId="361522701ec99324" providerId="LiveId" clId="{5C25C2F4-0A86-4048-AF12-A1DA92E81F5D}" dt="2021-02-16T03:51:05.397" v="41" actId="26606"/>
          <ac:spMkLst>
            <pc:docMk/>
            <pc:sldMk cId="3427877857" sldId="262"/>
            <ac:spMk id="16" creationId="{DAD9000E-708C-464D-A86F-4ABE391B6BE8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18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20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22" creationId="{F2519508-A780-4D3C-AFC8-363D53F24574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24" creationId="{96FFB859-0BF4-44C8-92CE-827BC0BED6D5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28" creationId="{AA3C88C9-7D12-4F69-958C-2A345F9633D7}"/>
          </ac:spMkLst>
        </pc:spChg>
        <pc:spChg chg="add del">
          <ac:chgData name="Jessica Chester" userId="361522701ec99324" providerId="LiveId" clId="{5C25C2F4-0A86-4048-AF12-A1DA92E81F5D}" dt="2021-02-16T03:50:54.171" v="33" actId="26606"/>
          <ac:spMkLst>
            <pc:docMk/>
            <pc:sldMk cId="3427877857" sldId="262"/>
            <ac:spMk id="30" creationId="{D6F31C7F-BCF9-4876-B103-B1470FB2ECDE}"/>
          </ac:spMkLst>
        </pc:spChg>
        <pc:spChg chg="add del">
          <ac:chgData name="Jessica Chester" userId="361522701ec99324" providerId="LiveId" clId="{5C25C2F4-0A86-4048-AF12-A1DA92E81F5D}" dt="2021-02-16T03:50:56.874" v="35" actId="26606"/>
          <ac:spMkLst>
            <pc:docMk/>
            <pc:sldMk cId="3427877857" sldId="262"/>
            <ac:spMk id="32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36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37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38" creationId="{F2519508-A780-4D3C-AFC8-363D53F24574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39" creationId="{96FFB859-0BF4-44C8-92CE-827BC0BED6D5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41" creationId="{AA3C88C9-7D12-4F69-958C-2A345F9633D7}"/>
          </ac:spMkLst>
        </pc:spChg>
        <pc:spChg chg="add del">
          <ac:chgData name="Jessica Chester" userId="361522701ec99324" providerId="LiveId" clId="{5C25C2F4-0A86-4048-AF12-A1DA92E81F5D}" dt="2021-02-16T03:50:58.179" v="37" actId="26606"/>
          <ac:spMkLst>
            <pc:docMk/>
            <pc:sldMk cId="3427877857" sldId="262"/>
            <ac:spMk id="42" creationId="{D6F31C7F-BCF9-4876-B103-B1470FB2ECDE}"/>
          </ac:spMkLst>
        </pc:spChg>
        <pc:spChg chg="add del">
          <ac:chgData name="Jessica Chester" userId="361522701ec99324" providerId="LiveId" clId="{5C25C2F4-0A86-4048-AF12-A1DA92E81F5D}" dt="2021-02-16T03:51:01.376" v="39" actId="26606"/>
          <ac:spMkLst>
            <pc:docMk/>
            <pc:sldMk cId="3427877857" sldId="262"/>
            <ac:spMk id="44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1:05.397" v="41" actId="26606"/>
          <ac:spMkLst>
            <pc:docMk/>
            <pc:sldMk cId="3427877857" sldId="262"/>
            <ac:spMk id="46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3:51:11.201" v="43" actId="26606"/>
          <ac:spMkLst>
            <pc:docMk/>
            <pc:sldMk cId="3427877857" sldId="262"/>
            <ac:spMk id="48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3:51:11.201" v="43" actId="26606"/>
          <ac:spMkLst>
            <pc:docMk/>
            <pc:sldMk cId="3427877857" sldId="262"/>
            <ac:spMk id="50" creationId="{48EC2673-C6D9-4DAB-9F58-71821D45D1D4}"/>
          </ac:spMkLst>
        </pc:spChg>
        <pc:spChg chg="add del">
          <ac:chgData name="Jessica Chester" userId="361522701ec99324" providerId="LiveId" clId="{5C25C2F4-0A86-4048-AF12-A1DA92E81F5D}" dt="2021-02-16T03:51:12.422" v="45" actId="26606"/>
          <ac:spMkLst>
            <pc:docMk/>
            <pc:sldMk cId="3427877857" sldId="262"/>
            <ac:spMk id="56" creationId="{922314F7-656D-4F4F-8050-CCD6FC0FCF01}"/>
          </ac:spMkLst>
        </pc:spChg>
        <pc:spChg chg="add del">
          <ac:chgData name="Jessica Chester" userId="361522701ec99324" providerId="LiveId" clId="{5C25C2F4-0A86-4048-AF12-A1DA92E81F5D}" dt="2021-02-16T03:51:18.453" v="47" actId="26606"/>
          <ac:spMkLst>
            <pc:docMk/>
            <pc:sldMk cId="3427877857" sldId="262"/>
            <ac:spMk id="59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3:51:18.453" v="47" actId="26606"/>
          <ac:spMkLst>
            <pc:docMk/>
            <pc:sldMk cId="3427877857" sldId="262"/>
            <ac:spMk id="61" creationId="{2153BADB-8463-4EF2-A63C-DADBA4A2ECCD}"/>
          </ac:spMkLst>
        </pc:spChg>
        <pc:spChg chg="add del">
          <ac:chgData name="Jessica Chester" userId="361522701ec99324" providerId="LiveId" clId="{5C25C2F4-0A86-4048-AF12-A1DA92E81F5D}" dt="2021-02-16T03:51:19.910" v="49" actId="26606"/>
          <ac:spMkLst>
            <pc:docMk/>
            <pc:sldMk cId="3427877857" sldId="262"/>
            <ac:spMk id="63" creationId="{369F5FE0-EBCF-4A14-AF3D-1ADCD6443E6F}"/>
          </ac:spMkLst>
        </pc:spChg>
        <pc:spChg chg="add del">
          <ac:chgData name="Jessica Chester" userId="361522701ec99324" providerId="LiveId" clId="{5C25C2F4-0A86-4048-AF12-A1DA92E81F5D}" dt="2021-02-16T03:51:19.910" v="49" actId="26606"/>
          <ac:spMkLst>
            <pc:docMk/>
            <pc:sldMk cId="3427877857" sldId="262"/>
            <ac:spMk id="64" creationId="{98A78428-E3AB-4F7D-AC1D-4E536B48FE3C}"/>
          </ac:spMkLst>
        </pc:spChg>
        <pc:spChg chg="add del">
          <ac:chgData name="Jessica Chester" userId="361522701ec99324" providerId="LiveId" clId="{5C25C2F4-0A86-4048-AF12-A1DA92E81F5D}" dt="2021-02-16T03:51:22.316" v="51" actId="26606"/>
          <ac:spMkLst>
            <pc:docMk/>
            <pc:sldMk cId="3427877857" sldId="262"/>
            <ac:spMk id="6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3:51:22.316" v="51" actId="26606"/>
          <ac:spMkLst>
            <pc:docMk/>
            <pc:sldMk cId="3427877857" sldId="262"/>
            <ac:spMk id="68" creationId="{98EC5E9C-330C-40F7-B23E-B725D3408CB0}"/>
          </ac:spMkLst>
        </pc:spChg>
        <pc:spChg chg="add del">
          <ac:chgData name="Jessica Chester" userId="361522701ec99324" providerId="LiveId" clId="{5C25C2F4-0A86-4048-AF12-A1DA92E81F5D}" dt="2021-02-16T03:51:22.316" v="51" actId="26606"/>
          <ac:spMkLst>
            <pc:docMk/>
            <pc:sldMk cId="3427877857" sldId="262"/>
            <ac:spMk id="69" creationId="{AA11AC2B-E0EE-4BB9-8BC1-EC5DA9DBEE30}"/>
          </ac:spMkLst>
        </pc:spChg>
        <pc:spChg chg="add del">
          <ac:chgData name="Jessica Chester" userId="361522701ec99324" providerId="LiveId" clId="{5C25C2F4-0A86-4048-AF12-A1DA92E81F5D}" dt="2021-02-16T03:51:23" v="53" actId="26606"/>
          <ac:spMkLst>
            <pc:docMk/>
            <pc:sldMk cId="3427877857" sldId="262"/>
            <ac:spMk id="75" creationId="{922314F7-656D-4F4F-8050-CCD6FC0FCF01}"/>
          </ac:spMkLst>
        </pc:spChg>
        <pc:spChg chg="add del">
          <ac:chgData name="Jessica Chester" userId="361522701ec99324" providerId="LiveId" clId="{5C25C2F4-0A86-4048-AF12-A1DA92E81F5D}" dt="2021-02-16T03:51:28.520" v="55" actId="26606"/>
          <ac:spMkLst>
            <pc:docMk/>
            <pc:sldMk cId="3427877857" sldId="262"/>
            <ac:spMk id="78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3:51:28.520" v="55" actId="26606"/>
          <ac:spMkLst>
            <pc:docMk/>
            <pc:sldMk cId="3427877857" sldId="262"/>
            <ac:spMk id="80" creationId="{2153BADB-8463-4EF2-A63C-DADBA4A2ECCD}"/>
          </ac:spMkLst>
        </pc:spChg>
        <pc:spChg chg="add del">
          <ac:chgData name="Jessica Chester" userId="361522701ec99324" providerId="LiveId" clId="{5C25C2F4-0A86-4048-AF12-A1DA92E81F5D}" dt="2021-02-16T03:51:30.558" v="57" actId="26606"/>
          <ac:spMkLst>
            <pc:docMk/>
            <pc:sldMk cId="3427877857" sldId="262"/>
            <ac:spMk id="82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88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89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90" creationId="{F2519508-A780-4D3C-AFC8-363D53F24574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91" creationId="{96FFB859-0BF4-44C8-92CE-827BC0BED6D5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93" creationId="{AA3C88C9-7D12-4F69-958C-2A345F9633D7}"/>
          </ac:spMkLst>
        </pc:spChg>
        <pc:spChg chg="add del">
          <ac:chgData name="Jessica Chester" userId="361522701ec99324" providerId="LiveId" clId="{5C25C2F4-0A86-4048-AF12-A1DA92E81F5D}" dt="2021-02-16T03:51:43.628" v="59" actId="26606"/>
          <ac:spMkLst>
            <pc:docMk/>
            <pc:sldMk cId="3427877857" sldId="262"/>
            <ac:spMk id="94" creationId="{D6F31C7F-BCF9-4876-B103-B1470FB2ECDE}"/>
          </ac:spMkLst>
        </pc:spChg>
        <pc:spChg chg="add del">
          <ac:chgData name="Jessica Chester" userId="361522701ec99324" providerId="LiveId" clId="{5C25C2F4-0A86-4048-AF12-A1DA92E81F5D}" dt="2021-02-16T03:51:58.410" v="60" actId="26606"/>
          <ac:spMkLst>
            <pc:docMk/>
            <pc:sldMk cId="3427877857" sldId="262"/>
            <ac:spMk id="99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2:09.843" v="61" actId="26606"/>
          <ac:spMkLst>
            <pc:docMk/>
            <pc:sldMk cId="3427877857" sldId="262"/>
            <ac:spMk id="104" creationId="{2C627EC6-61A4-4CA2-925A-D9C31421C43E}"/>
          </ac:spMkLst>
        </pc:spChg>
        <pc:spChg chg="add del">
          <ac:chgData name="Jessica Chester" userId="361522701ec99324" providerId="LiveId" clId="{5C25C2F4-0A86-4048-AF12-A1DA92E81F5D}" dt="2021-02-16T03:58:56.734" v="64" actId="931"/>
          <ac:spMkLst>
            <pc:docMk/>
            <pc:sldMk cId="3427877857" sldId="262"/>
            <ac:spMk id="108" creationId="{95156B89-714F-4366-AFF7-193EFC31E275}"/>
          </ac:spMkLst>
        </pc:spChg>
        <pc:spChg chg="add del">
          <ac:chgData name="Jessica Chester" userId="361522701ec99324" providerId="LiveId" clId="{5C25C2F4-0A86-4048-AF12-A1DA92E81F5D}" dt="2021-02-16T04:11:24.725" v="159" actId="26606"/>
          <ac:spMkLst>
            <pc:docMk/>
            <pc:sldMk cId="3427877857" sldId="262"/>
            <ac:spMk id="111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4:11:19.616" v="153" actId="26606"/>
          <ac:spMkLst>
            <pc:docMk/>
            <pc:sldMk cId="3427877857" sldId="262"/>
            <ac:spMk id="115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3:42.817" v="77" actId="26606"/>
          <ac:spMkLst>
            <pc:docMk/>
            <pc:sldMk cId="3427877857" sldId="262"/>
            <ac:spMk id="117" creationId="{371C58CD-113E-4A34-A36E-1F240ADC3E35}"/>
          </ac:spMkLst>
        </pc:spChg>
        <pc:spChg chg="add del">
          <ac:chgData name="Jessica Chester" userId="361522701ec99324" providerId="LiveId" clId="{5C25C2F4-0A86-4048-AF12-A1DA92E81F5D}" dt="2021-02-16T04:11:19.616" v="153" actId="26606"/>
          <ac:spMkLst>
            <pc:docMk/>
            <pc:sldMk cId="3427877857" sldId="262"/>
            <ac:spMk id="119" creationId="{61FF0E01-1C10-4C7C-BE5D-F16B34AE6073}"/>
          </ac:spMkLst>
        </pc:spChg>
        <pc:spChg chg="add del">
          <ac:chgData name="Jessica Chester" userId="361522701ec99324" providerId="LiveId" clId="{5C25C2F4-0A86-4048-AF12-A1DA92E81F5D}" dt="2021-02-16T04:03:42.817" v="77" actId="26606"/>
          <ac:spMkLst>
            <pc:docMk/>
            <pc:sldMk cId="3427877857" sldId="262"/>
            <ac:spMk id="120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3:44.396" v="79" actId="26606"/>
          <ac:spMkLst>
            <pc:docMk/>
            <pc:sldMk cId="3427877857" sldId="262"/>
            <ac:spMk id="124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3:44.396" v="79" actId="26606"/>
          <ac:spMkLst>
            <pc:docMk/>
            <pc:sldMk cId="3427877857" sldId="262"/>
            <ac:spMk id="126" creationId="{54CC4352-C36E-4137-98A4-537BE0BC9557}"/>
          </ac:spMkLst>
        </pc:spChg>
        <pc:spChg chg="add del">
          <ac:chgData name="Jessica Chester" userId="361522701ec99324" providerId="LiveId" clId="{5C25C2F4-0A86-4048-AF12-A1DA92E81F5D}" dt="2021-02-16T04:03:45.917" v="81" actId="26606"/>
          <ac:spMkLst>
            <pc:docMk/>
            <pc:sldMk cId="3427877857" sldId="262"/>
            <ac:spMk id="128" creationId="{EEE96A74-B62B-4642-AB22-7776A5F48CE7}"/>
          </ac:spMkLst>
        </pc:spChg>
        <pc:spChg chg="add del">
          <ac:chgData name="Jessica Chester" userId="361522701ec99324" providerId="LiveId" clId="{5C25C2F4-0A86-4048-AF12-A1DA92E81F5D}" dt="2021-02-16T04:03:45.917" v="81" actId="26606"/>
          <ac:spMkLst>
            <pc:docMk/>
            <pc:sldMk cId="3427877857" sldId="262"/>
            <ac:spMk id="130" creationId="{D84B3C33-2E3D-41CC-B904-AEAD17BD1214}"/>
          </ac:spMkLst>
        </pc:spChg>
        <pc:spChg chg="add del">
          <ac:chgData name="Jessica Chester" userId="361522701ec99324" providerId="LiveId" clId="{5C25C2F4-0A86-4048-AF12-A1DA92E81F5D}" dt="2021-02-16T04:03:48.491" v="83" actId="26606"/>
          <ac:spMkLst>
            <pc:docMk/>
            <pc:sldMk cId="3427877857" sldId="262"/>
            <ac:spMk id="132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3:48.491" v="83" actId="26606"/>
          <ac:spMkLst>
            <pc:docMk/>
            <pc:sldMk cId="3427877857" sldId="262"/>
            <ac:spMk id="134" creationId="{1C319F51-9AB6-40F0-B46E-0D8EB68A4A1F}"/>
          </ac:spMkLst>
        </pc:spChg>
        <pc:spChg chg="add del">
          <ac:chgData name="Jessica Chester" userId="361522701ec99324" providerId="LiveId" clId="{5C25C2F4-0A86-4048-AF12-A1DA92E81F5D}" dt="2021-02-16T04:11:21.166" v="155" actId="26606"/>
          <ac:spMkLst>
            <pc:docMk/>
            <pc:sldMk cId="3427877857" sldId="262"/>
            <ac:spMk id="137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04:11:22.341" v="157" actId="26606"/>
          <ac:spMkLst>
            <pc:docMk/>
            <pc:sldMk cId="3427877857" sldId="262"/>
            <ac:spMk id="140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11:22.341" v="157" actId="26606"/>
          <ac:spMkLst>
            <pc:docMk/>
            <pc:sldMk cId="3427877857" sldId="262"/>
            <ac:spMk id="143" creationId="{00144D8E-C431-4F4B-A058-89379EEB6544}"/>
          </ac:spMkLst>
        </pc:spChg>
        <pc:spChg chg="add del">
          <ac:chgData name="Jessica Chester" userId="361522701ec99324" providerId="LiveId" clId="{5C25C2F4-0A86-4048-AF12-A1DA92E81F5D}" dt="2021-02-16T04:03:49.472" v="85" actId="26606"/>
          <ac:spMkLst>
            <pc:docMk/>
            <pc:sldMk cId="3427877857" sldId="262"/>
            <ac:spMk id="145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04:11:24.725" v="159" actId="26606"/>
          <ac:spMkLst>
            <pc:docMk/>
            <pc:sldMk cId="3427877857" sldId="262"/>
            <ac:spMk id="147" creationId="{EEE96A74-B62B-4642-AB22-7776A5F48CE7}"/>
          </ac:spMkLst>
        </pc:spChg>
        <pc:spChg chg="add del">
          <ac:chgData name="Jessica Chester" userId="361522701ec99324" providerId="LiveId" clId="{5C25C2F4-0A86-4048-AF12-A1DA92E81F5D}" dt="2021-02-16T04:11:24.725" v="159" actId="26606"/>
          <ac:spMkLst>
            <pc:docMk/>
            <pc:sldMk cId="3427877857" sldId="262"/>
            <ac:spMk id="149" creationId="{AFE1D129-C358-4A44-8715-AC7CC275B37F}"/>
          </ac:spMkLst>
        </pc:spChg>
        <pc:spChg chg="add del">
          <ac:chgData name="Jessica Chester" userId="361522701ec99324" providerId="LiveId" clId="{5C25C2F4-0A86-4048-AF12-A1DA92E81F5D}" dt="2021-02-16T04:04:00.283" v="87" actId="26606"/>
          <ac:spMkLst>
            <pc:docMk/>
            <pc:sldMk cId="3427877857" sldId="262"/>
            <ac:spMk id="153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4:04:00.283" v="87" actId="26606"/>
          <ac:spMkLst>
            <pc:docMk/>
            <pc:sldMk cId="3427877857" sldId="262"/>
            <ac:spMk id="155" creationId="{04E20DFE-284B-4642-BE31-2A14DEF78825}"/>
          </ac:spMkLst>
        </pc:spChg>
        <pc:spChg chg="add del">
          <ac:chgData name="Jessica Chester" userId="361522701ec99324" providerId="LiveId" clId="{5C25C2F4-0A86-4048-AF12-A1DA92E81F5D}" dt="2021-02-16T04:04:00.283" v="87" actId="26606"/>
          <ac:spMkLst>
            <pc:docMk/>
            <pc:sldMk cId="3427877857" sldId="262"/>
            <ac:spMk id="156" creationId="{C0B9CDC7-5D3C-4184-9491-855E59362259}"/>
          </ac:spMkLst>
        </pc:spChg>
        <pc:spChg chg="add del">
          <ac:chgData name="Jessica Chester" userId="361522701ec99324" providerId="LiveId" clId="{5C25C2F4-0A86-4048-AF12-A1DA92E81F5D}" dt="2021-02-16T04:04:05.341" v="89" actId="26606"/>
          <ac:spMkLst>
            <pc:docMk/>
            <pc:sldMk cId="3427877857" sldId="262"/>
            <ac:spMk id="162" creationId="{3011B0B3-5679-4759-90B8-3B908C4CBD21}"/>
          </ac:spMkLst>
        </pc:spChg>
        <pc:grpChg chg="add del">
          <ac:chgData name="Jessica Chester" userId="361522701ec99324" providerId="LiveId" clId="{5C25C2F4-0A86-4048-AF12-A1DA92E81F5D}" dt="2021-02-16T03:50:54.171" v="33" actId="26606"/>
          <ac:grpSpMkLst>
            <pc:docMk/>
            <pc:sldMk cId="3427877857" sldId="262"/>
            <ac:grpSpMk id="12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50:58.179" v="37" actId="26606"/>
          <ac:grpSpMkLst>
            <pc:docMk/>
            <pc:sldMk cId="3427877857" sldId="262"/>
            <ac:grpSpMk id="35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51:12.422" v="45" actId="26606"/>
          <ac:grpSpMkLst>
            <pc:docMk/>
            <pc:sldMk cId="3427877857" sldId="262"/>
            <ac:grpSpMk id="53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51:23" v="53" actId="26606"/>
          <ac:grpSpMkLst>
            <pc:docMk/>
            <pc:sldMk cId="3427877857" sldId="262"/>
            <ac:grpSpMk id="72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51:43.628" v="59" actId="26606"/>
          <ac:grpSpMkLst>
            <pc:docMk/>
            <pc:sldMk cId="3427877857" sldId="262"/>
            <ac:grpSpMk id="85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4:11:21.166" v="155" actId="26606"/>
          <ac:grpSpMkLst>
            <pc:docMk/>
            <pc:sldMk cId="3427877857" sldId="262"/>
            <ac:grpSpMk id="131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4:03:49.472" v="85" actId="26606"/>
          <ac:grpSpMkLst>
            <pc:docMk/>
            <pc:sldMk cId="3427877857" sldId="262"/>
            <ac:grpSpMk id="142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4:03:49.472" v="85" actId="26606"/>
          <ac:grpSpMkLst>
            <pc:docMk/>
            <pc:sldMk cId="3427877857" sldId="262"/>
            <ac:grpSpMk id="146" creationId="{49E013D9-9421-47E7-9080-30F6E544BE45}"/>
          </ac:grpSpMkLst>
        </pc:grpChg>
        <pc:grpChg chg="add del">
          <ac:chgData name="Jessica Chester" userId="361522701ec99324" providerId="LiveId" clId="{5C25C2F4-0A86-4048-AF12-A1DA92E81F5D}" dt="2021-02-16T04:04:05.341" v="89" actId="26606"/>
          <ac:grpSpMkLst>
            <pc:docMk/>
            <pc:sldMk cId="3427877857" sldId="262"/>
            <ac:grpSpMk id="159" creationId="{F982E0B2-AA9C-441C-A08E-A9DF9CF12116}"/>
          </ac:grpSpMkLst>
        </pc:grpChg>
        <pc:picChg chg="add mod">
          <ac:chgData name="Jessica Chester" userId="361522701ec99324" providerId="LiveId" clId="{5C25C2F4-0A86-4048-AF12-A1DA92E81F5D}" dt="2021-02-16T04:11:24.725" v="159" actId="26606"/>
          <ac:picMkLst>
            <pc:docMk/>
            <pc:sldMk cId="3427877857" sldId="262"/>
            <ac:picMk id="3" creationId="{D45BB7B0-686A-45AB-BE89-ECC13D7E52DF}"/>
          </ac:picMkLst>
        </pc:picChg>
        <pc:picChg chg="mod ord">
          <ac:chgData name="Jessica Chester" userId="361522701ec99324" providerId="LiveId" clId="{5C25C2F4-0A86-4048-AF12-A1DA92E81F5D}" dt="2021-02-16T04:11:50.230" v="161" actId="1582"/>
          <ac:picMkLst>
            <pc:docMk/>
            <pc:sldMk cId="3427877857" sldId="262"/>
            <ac:picMk id="5" creationId="{B1F5E50F-9860-425B-8CF3-7B8E1E9E7D2C}"/>
          </ac:picMkLst>
        </pc:picChg>
        <pc:cxnChg chg="add del">
          <ac:chgData name="Jessica Chester" userId="361522701ec99324" providerId="LiveId" clId="{5C25C2F4-0A86-4048-AF12-A1DA92E81F5D}" dt="2021-02-16T03:50:54.171" v="33" actId="26606"/>
          <ac:cxnSpMkLst>
            <pc:docMk/>
            <pc:sldMk cId="3427877857" sldId="262"/>
            <ac:cxnSpMk id="10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1:05.397" v="41" actId="26606"/>
          <ac:cxnSpMkLst>
            <pc:docMk/>
            <pc:sldMk cId="3427877857" sldId="262"/>
            <ac:cxnSpMk id="14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0:54.171" v="33" actId="26606"/>
          <ac:cxnSpMkLst>
            <pc:docMk/>
            <pc:sldMk cId="3427877857" sldId="262"/>
            <ac:cxnSpMk id="26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50:58.179" v="37" actId="26606"/>
          <ac:cxnSpMkLst>
            <pc:docMk/>
            <pc:sldMk cId="3427877857" sldId="262"/>
            <ac:cxnSpMk id="34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0:58.179" v="37" actId="26606"/>
          <ac:cxnSpMkLst>
            <pc:docMk/>
            <pc:sldMk cId="3427877857" sldId="262"/>
            <ac:cxnSpMk id="40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51:11.201" v="43" actId="26606"/>
          <ac:cxnSpMkLst>
            <pc:docMk/>
            <pc:sldMk cId="3427877857" sldId="262"/>
            <ac:cxnSpMk id="49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1:12.422" v="45" actId="26606"/>
          <ac:cxnSpMkLst>
            <pc:docMk/>
            <pc:sldMk cId="3427877857" sldId="262"/>
            <ac:cxnSpMk id="52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1:12.422" v="45" actId="26606"/>
          <ac:cxnSpMkLst>
            <pc:docMk/>
            <pc:sldMk cId="3427877857" sldId="262"/>
            <ac:cxnSpMk id="57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03:51:18.453" v="47" actId="26606"/>
          <ac:cxnSpMkLst>
            <pc:docMk/>
            <pc:sldMk cId="3427877857" sldId="262"/>
            <ac:cxnSpMk id="60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1:22.316" v="51" actId="26606"/>
          <ac:cxnSpMkLst>
            <pc:docMk/>
            <pc:sldMk cId="3427877857" sldId="262"/>
            <ac:cxnSpMk id="67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1:23" v="53" actId="26606"/>
          <ac:cxnSpMkLst>
            <pc:docMk/>
            <pc:sldMk cId="3427877857" sldId="262"/>
            <ac:cxnSpMk id="71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1:23" v="53" actId="26606"/>
          <ac:cxnSpMkLst>
            <pc:docMk/>
            <pc:sldMk cId="3427877857" sldId="262"/>
            <ac:cxnSpMk id="76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03:51:28.520" v="55" actId="26606"/>
          <ac:cxnSpMkLst>
            <pc:docMk/>
            <pc:sldMk cId="3427877857" sldId="262"/>
            <ac:cxnSpMk id="79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3:51:43.628" v="59" actId="26606"/>
          <ac:cxnSpMkLst>
            <pc:docMk/>
            <pc:sldMk cId="3427877857" sldId="262"/>
            <ac:cxnSpMk id="84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51:43.628" v="59" actId="26606"/>
          <ac:cxnSpMkLst>
            <pc:docMk/>
            <pc:sldMk cId="3427877857" sldId="262"/>
            <ac:cxnSpMk id="92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4:11:24.725" v="159" actId="26606"/>
          <ac:cxnSpMkLst>
            <pc:docMk/>
            <pc:sldMk cId="3427877857" sldId="262"/>
            <ac:cxnSpMk id="113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11:19.616" v="153" actId="26606"/>
          <ac:cxnSpMkLst>
            <pc:docMk/>
            <pc:sldMk cId="3427877857" sldId="262"/>
            <ac:cxnSpMk id="11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03:49.472" v="85" actId="26606"/>
          <ac:cxnSpMkLst>
            <pc:docMk/>
            <pc:sldMk cId="3427877857" sldId="262"/>
            <ac:cxnSpMk id="11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4:03:42.817" v="77" actId="26606"/>
          <ac:cxnSpMkLst>
            <pc:docMk/>
            <pc:sldMk cId="3427877857" sldId="262"/>
            <ac:cxnSpMk id="122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03:44.396" v="79" actId="26606"/>
          <ac:cxnSpMkLst>
            <pc:docMk/>
            <pc:sldMk cId="3427877857" sldId="262"/>
            <ac:cxnSpMk id="125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11:21.166" v="155" actId="26606"/>
          <ac:cxnSpMkLst>
            <pc:docMk/>
            <pc:sldMk cId="3427877857" sldId="262"/>
            <ac:cxnSpMk id="127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4:03:45.917" v="81" actId="26606"/>
          <ac:cxnSpMkLst>
            <pc:docMk/>
            <pc:sldMk cId="3427877857" sldId="262"/>
            <ac:cxnSpMk id="129" creationId="{3A513CAD-9784-4D35-BAF9-1F7DDD697BDB}"/>
          </ac:cxnSpMkLst>
        </pc:cxnChg>
        <pc:cxnChg chg="add del">
          <ac:chgData name="Jessica Chester" userId="361522701ec99324" providerId="LiveId" clId="{5C25C2F4-0A86-4048-AF12-A1DA92E81F5D}" dt="2021-02-16T04:03:48.491" v="83" actId="26606"/>
          <ac:cxnSpMkLst>
            <pc:docMk/>
            <pc:sldMk cId="3427877857" sldId="262"/>
            <ac:cxnSpMk id="133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11:21.166" v="155" actId="26606"/>
          <ac:cxnSpMkLst>
            <pc:docMk/>
            <pc:sldMk cId="3427877857" sldId="262"/>
            <ac:cxnSpMk id="138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04:11:22.341" v="157" actId="26606"/>
          <ac:cxnSpMkLst>
            <pc:docMk/>
            <pc:sldMk cId="3427877857" sldId="262"/>
            <ac:cxnSpMk id="141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11:24.725" v="159" actId="26606"/>
          <ac:cxnSpMkLst>
            <pc:docMk/>
            <pc:sldMk cId="3427877857" sldId="262"/>
            <ac:cxnSpMk id="148" creationId="{3A513CAD-9784-4D35-BAF9-1F7DDD697BDB}"/>
          </ac:cxnSpMkLst>
        </pc:cxnChg>
        <pc:cxnChg chg="add del">
          <ac:chgData name="Jessica Chester" userId="361522701ec99324" providerId="LiveId" clId="{5C25C2F4-0A86-4048-AF12-A1DA92E81F5D}" dt="2021-02-16T04:04:00.283" v="87" actId="26606"/>
          <ac:cxnSpMkLst>
            <pc:docMk/>
            <pc:sldMk cId="3427877857" sldId="262"/>
            <ac:cxnSpMk id="154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4:04:05.341" v="89" actId="26606"/>
          <ac:cxnSpMkLst>
            <pc:docMk/>
            <pc:sldMk cId="3427877857" sldId="262"/>
            <ac:cxnSpMk id="15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4:04:05.341" v="89" actId="26606"/>
          <ac:cxnSpMkLst>
            <pc:docMk/>
            <pc:sldMk cId="3427877857" sldId="262"/>
            <ac:cxnSpMk id="163" creationId="{32E97E5C-7A5F-424E-AAE4-654396E90799}"/>
          </ac:cxnSpMkLst>
        </pc:cxnChg>
      </pc:sldChg>
      <pc:sldChg chg="modSp mod">
        <pc:chgData name="Jessica Chester" userId="361522701ec99324" providerId="LiveId" clId="{5C25C2F4-0A86-4048-AF12-A1DA92E81F5D}" dt="2021-02-16T04:13:43.805" v="164" actId="14861"/>
        <pc:sldMkLst>
          <pc:docMk/>
          <pc:sldMk cId="1890124620" sldId="263"/>
        </pc:sldMkLst>
        <pc:picChg chg="mod">
          <ac:chgData name="Jessica Chester" userId="361522701ec99324" providerId="LiveId" clId="{5C25C2F4-0A86-4048-AF12-A1DA92E81F5D}" dt="2021-02-16T04:13:43.805" v="164" actId="14861"/>
          <ac:picMkLst>
            <pc:docMk/>
            <pc:sldMk cId="1890124620" sldId="263"/>
            <ac:picMk id="5" creationId="{F26E6BAC-4381-4B8A-BEDC-041AA79E72AB}"/>
          </ac:picMkLst>
        </pc:picChg>
      </pc:sldChg>
      <pc:sldChg chg="addSp delSp modSp mod ord">
        <pc:chgData name="Jessica Chester" userId="361522701ec99324" providerId="LiveId" clId="{5C25C2F4-0A86-4048-AF12-A1DA92E81F5D}" dt="2021-02-16T11:36:35.590" v="836" actId="207"/>
        <pc:sldMkLst>
          <pc:docMk/>
          <pc:sldMk cId="402658844" sldId="264"/>
        </pc:sldMkLst>
        <pc:spChg chg="mod">
          <ac:chgData name="Jessica Chester" userId="361522701ec99324" providerId="LiveId" clId="{5C25C2F4-0A86-4048-AF12-A1DA92E81F5D}" dt="2021-02-16T11:36:35.590" v="836" actId="207"/>
          <ac:spMkLst>
            <pc:docMk/>
            <pc:sldMk cId="402658844" sldId="264"/>
            <ac:spMk id="4" creationId="{EB67782B-8F59-4AA6-8119-E7261F031714}"/>
          </ac:spMkLst>
        </pc:spChg>
        <pc:spChg chg="add del">
          <ac:chgData name="Jessica Chester" userId="361522701ec99324" providerId="LiveId" clId="{5C25C2F4-0A86-4048-AF12-A1DA92E81F5D}" dt="2021-02-16T03:47:06.702" v="1" actId="26606"/>
          <ac:spMkLst>
            <pc:docMk/>
            <pc:sldMk cId="402658844" sldId="264"/>
            <ac:spMk id="19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06.702" v="1" actId="26606"/>
          <ac:spMkLst>
            <pc:docMk/>
            <pc:sldMk cId="402658844" sldId="264"/>
            <ac:spMk id="21" creationId="{2A079D24-860A-4799-B3AE-658D4F1365FA}"/>
          </ac:spMkLst>
        </pc:spChg>
        <pc:spChg chg="add del">
          <ac:chgData name="Jessica Chester" userId="361522701ec99324" providerId="LiveId" clId="{5C25C2F4-0A86-4048-AF12-A1DA92E81F5D}" dt="2021-02-16T03:47:11.283" v="3" actId="26606"/>
          <ac:spMkLst>
            <pc:docMk/>
            <pc:sldMk cId="402658844" sldId="264"/>
            <ac:spMk id="29" creationId="{CA5B2A81-2C8E-4963-AFD4-E539D168B475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31" creationId="{D6F31C7F-BCF9-4876-B103-B1470FB2ECDE}"/>
          </ac:spMkLst>
        </pc:spChg>
        <pc:spChg chg="add del">
          <ac:chgData name="Jessica Chester" userId="361522701ec99324" providerId="LiveId" clId="{5C25C2F4-0A86-4048-AF12-A1DA92E81F5D}" dt="2021-02-16T03:47:14.200" v="5" actId="26606"/>
          <ac:spMkLst>
            <pc:docMk/>
            <pc:sldMk cId="402658844" sldId="264"/>
            <ac:spMk id="34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14.200" v="5" actId="26606"/>
          <ac:spMkLst>
            <pc:docMk/>
            <pc:sldMk cId="402658844" sldId="264"/>
            <ac:spMk id="35" creationId="{2A079D24-860A-4799-B3AE-658D4F1365FA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2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3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4" creationId="{F2519508-A780-4D3C-AFC8-363D53F24574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5" creationId="{96FFB859-0BF4-44C8-92CE-827BC0BED6D5}"/>
          </ac:spMkLst>
        </pc:spChg>
        <pc:spChg chg="add del">
          <ac:chgData name="Jessica Chester" userId="361522701ec99324" providerId="LiveId" clId="{5C25C2F4-0A86-4048-AF12-A1DA92E81F5D}" dt="2021-02-16T03:47:19.342" v="7" actId="26606"/>
          <ac:spMkLst>
            <pc:docMk/>
            <pc:sldMk cId="402658844" sldId="264"/>
            <ac:spMk id="46" creationId="{AA3C88C9-7D12-4F69-958C-2A345F9633D7}"/>
          </ac:spMkLst>
        </pc:spChg>
        <pc:spChg chg="add del">
          <ac:chgData name="Jessica Chester" userId="361522701ec99324" providerId="LiveId" clId="{5C25C2F4-0A86-4048-AF12-A1DA92E81F5D}" dt="2021-02-16T03:47:21.709" v="9" actId="26606"/>
          <ac:spMkLst>
            <pc:docMk/>
            <pc:sldMk cId="402658844" sldId="264"/>
            <ac:spMk id="50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21.709" v="9" actId="26606"/>
          <ac:spMkLst>
            <pc:docMk/>
            <pc:sldMk cId="402658844" sldId="264"/>
            <ac:spMk id="51" creationId="{C2E86F6D-198D-45C3-AC93-8D31B8A4DDDD}"/>
          </ac:spMkLst>
        </pc:spChg>
        <pc:spChg chg="add del">
          <ac:chgData name="Jessica Chester" userId="361522701ec99324" providerId="LiveId" clId="{5C25C2F4-0A86-4048-AF12-A1DA92E81F5D}" dt="2021-02-16T03:47:26.777" v="11" actId="26606"/>
          <ac:spMkLst>
            <pc:docMk/>
            <pc:sldMk cId="402658844" sldId="264"/>
            <ac:spMk id="58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26.777" v="11" actId="26606"/>
          <ac:spMkLst>
            <pc:docMk/>
            <pc:sldMk cId="402658844" sldId="264"/>
            <ac:spMk id="59" creationId="{DCFCE6BC-4706-49A2-816A-A44669F98A30}"/>
          </ac:spMkLst>
        </pc:spChg>
        <pc:spChg chg="add del">
          <ac:chgData name="Jessica Chester" userId="361522701ec99324" providerId="LiveId" clId="{5C25C2F4-0A86-4048-AF12-A1DA92E81F5D}" dt="2021-02-16T03:47:29.351" v="13" actId="26606"/>
          <ac:spMkLst>
            <pc:docMk/>
            <pc:sldMk cId="402658844" sldId="264"/>
            <ac:spMk id="64" creationId="{CA5B2A81-2C8E-4963-AFD4-E539D168B475}"/>
          </ac:spMkLst>
        </pc:spChg>
        <pc:spChg chg="add del">
          <ac:chgData name="Jessica Chester" userId="361522701ec99324" providerId="LiveId" clId="{5C25C2F4-0A86-4048-AF12-A1DA92E81F5D}" dt="2021-02-16T03:47:29.351" v="13" actId="26606"/>
          <ac:spMkLst>
            <pc:docMk/>
            <pc:sldMk cId="402658844" sldId="264"/>
            <ac:spMk id="65" creationId="{6828D311-B582-473B-A71A-00BAEFDDF095}"/>
          </ac:spMkLst>
        </pc:spChg>
        <pc:spChg chg="add del">
          <ac:chgData name="Jessica Chester" userId="361522701ec99324" providerId="LiveId" clId="{5C25C2F4-0A86-4048-AF12-A1DA92E81F5D}" dt="2021-02-16T03:47:29.351" v="13" actId="26606"/>
          <ac:spMkLst>
            <pc:docMk/>
            <pc:sldMk cId="402658844" sldId="264"/>
            <ac:spMk id="67" creationId="{950B4532-90B0-4F38-8B86-C84A0416EFD9}"/>
          </ac:spMkLst>
        </pc:spChg>
        <pc:spChg chg="add del">
          <ac:chgData name="Jessica Chester" userId="361522701ec99324" providerId="LiveId" clId="{5C25C2F4-0A86-4048-AF12-A1DA92E81F5D}" dt="2021-02-16T03:47:29.351" v="13" actId="26606"/>
          <ac:spMkLst>
            <pc:docMk/>
            <pc:sldMk cId="402658844" sldId="264"/>
            <ac:spMk id="68" creationId="{5B28FD85-59C0-44FE-822A-75F0E9D2EE7D}"/>
          </ac:spMkLst>
        </pc:spChg>
        <pc:spChg chg="add del">
          <ac:chgData name="Jessica Chester" userId="361522701ec99324" providerId="LiveId" clId="{5C25C2F4-0A86-4048-AF12-A1DA92E81F5D}" dt="2021-02-16T03:47:33.796" v="15" actId="26606"/>
          <ac:spMkLst>
            <pc:docMk/>
            <pc:sldMk cId="402658844" sldId="264"/>
            <ac:spMk id="74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03:47:33.796" v="15" actId="26606"/>
          <ac:spMkLst>
            <pc:docMk/>
            <pc:sldMk cId="402658844" sldId="264"/>
            <ac:spMk id="75" creationId="{767E5D14-5396-4D7B-996A-7BFD00576139}"/>
          </ac:spMkLst>
        </pc:spChg>
        <pc:spChg chg="add del">
          <ac:chgData name="Jessica Chester" userId="361522701ec99324" providerId="LiveId" clId="{5C25C2F4-0A86-4048-AF12-A1DA92E81F5D}" dt="2021-02-16T03:47:38.210" v="17" actId="26606"/>
          <ac:spMkLst>
            <pc:docMk/>
            <pc:sldMk cId="402658844" sldId="264"/>
            <ac:spMk id="91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38.210" v="17" actId="26606"/>
          <ac:spMkLst>
            <pc:docMk/>
            <pc:sldMk cId="402658844" sldId="264"/>
            <ac:spMk id="92" creationId="{2A079D24-860A-4799-B3AE-658D4F1365FA}"/>
          </ac:spMkLst>
        </pc:spChg>
        <pc:spChg chg="add del">
          <ac:chgData name="Jessica Chester" userId="361522701ec99324" providerId="LiveId" clId="{5C25C2F4-0A86-4048-AF12-A1DA92E81F5D}" dt="2021-02-16T03:47:39.017" v="19" actId="26606"/>
          <ac:spMkLst>
            <pc:docMk/>
            <pc:sldMk cId="402658844" sldId="264"/>
            <ac:spMk id="99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39.017" v="19" actId="26606"/>
          <ac:spMkLst>
            <pc:docMk/>
            <pc:sldMk cId="402658844" sldId="264"/>
            <ac:spMk id="100" creationId="{2A079D24-860A-4799-B3AE-658D4F1365FA}"/>
          </ac:spMkLst>
        </pc:spChg>
        <pc:spChg chg="add del">
          <ac:chgData name="Jessica Chester" userId="361522701ec99324" providerId="LiveId" clId="{5C25C2F4-0A86-4048-AF12-A1DA92E81F5D}" dt="2021-02-16T03:47:49.714" v="21" actId="26606"/>
          <ac:spMkLst>
            <pc:docMk/>
            <pc:sldMk cId="402658844" sldId="264"/>
            <ac:spMk id="105" creationId="{CA5B2A81-2C8E-4963-AFD4-E539D168B475}"/>
          </ac:spMkLst>
        </pc:spChg>
        <pc:spChg chg="add del">
          <ac:chgData name="Jessica Chester" userId="361522701ec99324" providerId="LiveId" clId="{5C25C2F4-0A86-4048-AF12-A1DA92E81F5D}" dt="2021-02-16T03:47:54.757" v="23" actId="26606"/>
          <ac:spMkLst>
            <pc:docMk/>
            <pc:sldMk cId="402658844" sldId="264"/>
            <ac:spMk id="112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03:47:54.757" v="23" actId="26606"/>
          <ac:spMkLst>
            <pc:docMk/>
            <pc:sldMk cId="402658844" sldId="264"/>
            <ac:spMk id="113" creationId="{2A079D24-860A-4799-B3AE-658D4F1365FA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18" creationId="{1F4CD6D0-88B6-45F4-AC60-54587D3C92A0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19" creationId="{DCFCE6BC-4706-49A2-816A-A44669F98A30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20" creationId="{F2519508-A780-4D3C-AFC8-363D53F24574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21" creationId="{96FFB859-0BF4-44C8-92CE-827BC0BED6D5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23" creationId="{AA3C88C9-7D12-4F69-958C-2A345F9633D7}"/>
          </ac:spMkLst>
        </pc:spChg>
        <pc:spChg chg="add">
          <ac:chgData name="Jessica Chester" userId="361522701ec99324" providerId="LiveId" clId="{5C25C2F4-0A86-4048-AF12-A1DA92E81F5D}" dt="2021-02-16T03:47:54.825" v="24" actId="26606"/>
          <ac:spMkLst>
            <pc:docMk/>
            <pc:sldMk cId="402658844" sldId="264"/>
            <ac:spMk id="124" creationId="{D6F31C7F-BCF9-4876-B103-B1470FB2ECDE}"/>
          </ac:spMkLst>
        </pc:spChg>
        <pc:grpChg chg="add del">
          <ac:chgData name="Jessica Chester" userId="361522701ec99324" providerId="LiveId" clId="{5C25C2F4-0A86-4048-AF12-A1DA92E81F5D}" dt="2021-02-16T03:47:06.702" v="1" actId="26606"/>
          <ac:grpSpMkLst>
            <pc:docMk/>
            <pc:sldMk cId="402658844" sldId="264"/>
            <ac:grpSpMk id="13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11.283" v="3" actId="26606"/>
          <ac:grpSpMkLst>
            <pc:docMk/>
            <pc:sldMk cId="402658844" sldId="264"/>
            <ac:grpSpMk id="26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14.200" v="5" actId="26606"/>
          <ac:grpSpMkLst>
            <pc:docMk/>
            <pc:sldMk cId="402658844" sldId="264"/>
            <ac:grpSpMk id="33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19.342" v="7" actId="26606"/>
          <ac:grpSpMkLst>
            <pc:docMk/>
            <pc:sldMk cId="402658844" sldId="264"/>
            <ac:grpSpMk id="39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21.709" v="9" actId="26606"/>
          <ac:grpSpMkLst>
            <pc:docMk/>
            <pc:sldMk cId="402658844" sldId="264"/>
            <ac:grpSpMk id="49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26.777" v="11" actId="26606"/>
          <ac:grpSpMkLst>
            <pc:docMk/>
            <pc:sldMk cId="402658844" sldId="264"/>
            <ac:grpSpMk id="55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29.351" v="13" actId="26606"/>
          <ac:grpSpMkLst>
            <pc:docMk/>
            <pc:sldMk cId="402658844" sldId="264"/>
            <ac:grpSpMk id="63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33.796" v="15" actId="26606"/>
          <ac:grpSpMkLst>
            <pc:docMk/>
            <pc:sldMk cId="402658844" sldId="264"/>
            <ac:grpSpMk id="71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33.796" v="15" actId="26606"/>
          <ac:grpSpMkLst>
            <pc:docMk/>
            <pc:sldMk cId="402658844" sldId="264"/>
            <ac:grpSpMk id="76" creationId="{785708A7-99B4-41EE-8012-C176C8AA44C0}"/>
          </ac:grpSpMkLst>
        </pc:grpChg>
        <pc:grpChg chg="add del">
          <ac:chgData name="Jessica Chester" userId="361522701ec99324" providerId="LiveId" clId="{5C25C2F4-0A86-4048-AF12-A1DA92E81F5D}" dt="2021-02-16T03:47:38.210" v="17" actId="26606"/>
          <ac:grpSpMkLst>
            <pc:docMk/>
            <pc:sldMk cId="402658844" sldId="264"/>
            <ac:grpSpMk id="90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39.017" v="19" actId="26606"/>
          <ac:grpSpMkLst>
            <pc:docMk/>
            <pc:sldMk cId="402658844" sldId="264"/>
            <ac:grpSpMk id="96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49.714" v="21" actId="26606"/>
          <ac:grpSpMkLst>
            <pc:docMk/>
            <pc:sldMk cId="402658844" sldId="264"/>
            <ac:grpSpMk id="104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03:47:54.757" v="23" actId="26606"/>
          <ac:grpSpMkLst>
            <pc:docMk/>
            <pc:sldMk cId="402658844" sldId="264"/>
            <ac:grpSpMk id="109" creationId="{F982E0B2-AA9C-441C-A08E-A9DF9CF12116}"/>
          </ac:grpSpMkLst>
        </pc:grpChg>
        <pc:grpChg chg="add">
          <ac:chgData name="Jessica Chester" userId="361522701ec99324" providerId="LiveId" clId="{5C25C2F4-0A86-4048-AF12-A1DA92E81F5D}" dt="2021-02-16T03:47:54.825" v="24" actId="26606"/>
          <ac:grpSpMkLst>
            <pc:docMk/>
            <pc:sldMk cId="402658844" sldId="264"/>
            <ac:grpSpMk id="117" creationId="{F982E0B2-AA9C-441C-A08E-A9DF9CF12116}"/>
          </ac:grpSpMkLst>
        </pc:grpChg>
        <pc:picChg chg="mod ord">
          <ac:chgData name="Jessica Chester" userId="361522701ec99324" providerId="LiveId" clId="{5C25C2F4-0A86-4048-AF12-A1DA92E81F5D}" dt="2021-02-16T03:49:38.662" v="30" actId="29295"/>
          <ac:picMkLst>
            <pc:docMk/>
            <pc:sldMk cId="402658844" sldId="264"/>
            <ac:picMk id="6" creationId="{6BFFC366-43DB-4AB1-92B5-B9DC98EE8D77}"/>
          </ac:picMkLst>
        </pc:picChg>
        <pc:cxnChg chg="add del">
          <ac:chgData name="Jessica Chester" userId="361522701ec99324" providerId="LiveId" clId="{5C25C2F4-0A86-4048-AF12-A1DA92E81F5D}" dt="2021-02-16T03:47:06.702" v="1" actId="26606"/>
          <ac:cxnSpMkLst>
            <pc:docMk/>
            <pc:sldMk cId="402658844" sldId="264"/>
            <ac:cxnSpMk id="11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06.702" v="1" actId="26606"/>
          <ac:cxnSpMkLst>
            <pc:docMk/>
            <pc:sldMk cId="402658844" sldId="264"/>
            <ac:cxnSpMk id="23" creationId="{6C14D892-36B8-4065-9158-50C22E1E6986}"/>
          </ac:cxnSpMkLst>
        </pc:cxnChg>
        <pc:cxnChg chg="add del">
          <ac:chgData name="Jessica Chester" userId="361522701ec99324" providerId="LiveId" clId="{5C25C2F4-0A86-4048-AF12-A1DA92E81F5D}" dt="2021-02-16T03:47:11.283" v="3" actId="26606"/>
          <ac:cxnSpMkLst>
            <pc:docMk/>
            <pc:sldMk cId="402658844" sldId="264"/>
            <ac:cxnSpMk id="25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19.342" v="7" actId="26606"/>
          <ac:cxnSpMkLst>
            <pc:docMk/>
            <pc:sldMk cId="402658844" sldId="264"/>
            <ac:cxnSpMk id="27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11.283" v="3" actId="26606"/>
          <ac:cxnSpMkLst>
            <pc:docMk/>
            <pc:sldMk cId="402658844" sldId="264"/>
            <ac:cxnSpMk id="30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14.200" v="5" actId="26606"/>
          <ac:cxnSpMkLst>
            <pc:docMk/>
            <pc:sldMk cId="402658844" sldId="264"/>
            <ac:cxnSpMk id="32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14.200" v="5" actId="26606"/>
          <ac:cxnSpMkLst>
            <pc:docMk/>
            <pc:sldMk cId="402658844" sldId="264"/>
            <ac:cxnSpMk id="36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19.342" v="7" actId="26606"/>
          <ac:cxnSpMkLst>
            <pc:docMk/>
            <pc:sldMk cId="402658844" sldId="264"/>
            <ac:cxnSpMk id="3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21.709" v="9" actId="26606"/>
          <ac:cxnSpMkLst>
            <pc:docMk/>
            <pc:sldMk cId="402658844" sldId="264"/>
            <ac:cxnSpMk id="4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21.709" v="9" actId="26606"/>
          <ac:cxnSpMkLst>
            <pc:docMk/>
            <pc:sldMk cId="402658844" sldId="264"/>
            <ac:cxnSpMk id="52" creationId="{6C14D892-36B8-4065-9158-50C22E1E6986}"/>
          </ac:cxnSpMkLst>
        </pc:cxnChg>
        <pc:cxnChg chg="add del">
          <ac:chgData name="Jessica Chester" userId="361522701ec99324" providerId="LiveId" clId="{5C25C2F4-0A86-4048-AF12-A1DA92E81F5D}" dt="2021-02-16T03:47:26.777" v="11" actId="26606"/>
          <ac:cxnSpMkLst>
            <pc:docMk/>
            <pc:sldMk cId="402658844" sldId="264"/>
            <ac:cxnSpMk id="54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26.777" v="11" actId="26606"/>
          <ac:cxnSpMkLst>
            <pc:docMk/>
            <pc:sldMk cId="402658844" sldId="264"/>
            <ac:cxnSpMk id="60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29.351" v="13" actId="26606"/>
          <ac:cxnSpMkLst>
            <pc:docMk/>
            <pc:sldMk cId="402658844" sldId="264"/>
            <ac:cxnSpMk id="62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29.351" v="13" actId="26606"/>
          <ac:cxnSpMkLst>
            <pc:docMk/>
            <pc:sldMk cId="402658844" sldId="264"/>
            <ac:cxnSpMk id="66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33.796" v="15" actId="26606"/>
          <ac:cxnSpMkLst>
            <pc:docMk/>
            <pc:sldMk cId="402658844" sldId="264"/>
            <ac:cxnSpMk id="70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38.210" v="17" actId="26606"/>
          <ac:cxnSpMkLst>
            <pc:docMk/>
            <pc:sldMk cId="402658844" sldId="264"/>
            <ac:cxnSpMk id="89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38.210" v="17" actId="26606"/>
          <ac:cxnSpMkLst>
            <pc:docMk/>
            <pc:sldMk cId="402658844" sldId="264"/>
            <ac:cxnSpMk id="93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39.017" v="19" actId="26606"/>
          <ac:cxnSpMkLst>
            <pc:docMk/>
            <pc:sldMk cId="402658844" sldId="264"/>
            <ac:cxnSpMk id="95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39.017" v="19" actId="26606"/>
          <ac:cxnSpMkLst>
            <pc:docMk/>
            <pc:sldMk cId="402658844" sldId="264"/>
            <ac:cxnSpMk id="101" creationId="{6C14D892-36B8-4065-9158-50C22E1E6986}"/>
          </ac:cxnSpMkLst>
        </pc:cxnChg>
        <pc:cxnChg chg="add del">
          <ac:chgData name="Jessica Chester" userId="361522701ec99324" providerId="LiveId" clId="{5C25C2F4-0A86-4048-AF12-A1DA92E81F5D}" dt="2021-02-16T03:47:49.714" v="21" actId="26606"/>
          <ac:cxnSpMkLst>
            <pc:docMk/>
            <pc:sldMk cId="402658844" sldId="264"/>
            <ac:cxnSpMk id="103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49.714" v="21" actId="26606"/>
          <ac:cxnSpMkLst>
            <pc:docMk/>
            <pc:sldMk cId="402658844" sldId="264"/>
            <ac:cxnSpMk id="106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03:47:54.757" v="23" actId="26606"/>
          <ac:cxnSpMkLst>
            <pc:docMk/>
            <pc:sldMk cId="402658844" sldId="264"/>
            <ac:cxnSpMk id="10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3:47:54.757" v="23" actId="26606"/>
          <ac:cxnSpMkLst>
            <pc:docMk/>
            <pc:sldMk cId="402658844" sldId="264"/>
            <ac:cxnSpMk id="114" creationId="{9E7C23BC-DAA6-40E1-8166-B8C4439D1430}"/>
          </ac:cxnSpMkLst>
        </pc:cxnChg>
        <pc:cxnChg chg="add">
          <ac:chgData name="Jessica Chester" userId="361522701ec99324" providerId="LiveId" clId="{5C25C2F4-0A86-4048-AF12-A1DA92E81F5D}" dt="2021-02-16T03:47:54.825" v="24" actId="26606"/>
          <ac:cxnSpMkLst>
            <pc:docMk/>
            <pc:sldMk cId="402658844" sldId="264"/>
            <ac:cxnSpMk id="116" creationId="{701C0CAB-6A03-4C6A-9FAA-219847753628}"/>
          </ac:cxnSpMkLst>
        </pc:cxnChg>
        <pc:cxnChg chg="add">
          <ac:chgData name="Jessica Chester" userId="361522701ec99324" providerId="LiveId" clId="{5C25C2F4-0A86-4048-AF12-A1DA92E81F5D}" dt="2021-02-16T03:47:54.825" v="24" actId="26606"/>
          <ac:cxnSpMkLst>
            <pc:docMk/>
            <pc:sldMk cId="402658844" sldId="264"/>
            <ac:cxnSpMk id="122" creationId="{9E7C23BC-DAA6-40E1-8166-B8C4439D1430}"/>
          </ac:cxnSpMkLst>
        </pc:cxnChg>
      </pc:sldChg>
      <pc:sldChg chg="modSp mod ord">
        <pc:chgData name="Jessica Chester" userId="361522701ec99324" providerId="LiveId" clId="{5C25C2F4-0A86-4048-AF12-A1DA92E81F5D}" dt="2021-02-16T05:44:56.925" v="338" actId="14826"/>
        <pc:sldMkLst>
          <pc:docMk/>
          <pc:sldMk cId="1720292435" sldId="265"/>
        </pc:sldMkLst>
        <pc:spChg chg="mod">
          <ac:chgData name="Jessica Chester" userId="361522701ec99324" providerId="LiveId" clId="{5C25C2F4-0A86-4048-AF12-A1DA92E81F5D}" dt="2021-02-16T04:04:27.562" v="90" actId="113"/>
          <ac:spMkLst>
            <pc:docMk/>
            <pc:sldMk cId="1720292435" sldId="265"/>
            <ac:spMk id="7" creationId="{86268E79-F896-4D3A-B5D3-A99898D10ABF}"/>
          </ac:spMkLst>
        </pc:spChg>
        <pc:picChg chg="mod">
          <ac:chgData name="Jessica Chester" userId="361522701ec99324" providerId="LiveId" clId="{5C25C2F4-0A86-4048-AF12-A1DA92E81F5D}" dt="2021-02-16T05:44:56.925" v="338" actId="14826"/>
          <ac:picMkLst>
            <pc:docMk/>
            <pc:sldMk cId="1720292435" sldId="265"/>
            <ac:picMk id="5" creationId="{ACB8EACD-0CE5-455C-A11F-6F2832FB2CF1}"/>
          </ac:picMkLst>
        </pc:picChg>
      </pc:sldChg>
      <pc:sldChg chg="addSp delSp modSp mod setBg">
        <pc:chgData name="Jessica Chester" userId="361522701ec99324" providerId="LiveId" clId="{5C25C2F4-0A86-4048-AF12-A1DA92E81F5D}" dt="2021-02-16T04:23:28.650" v="253" actId="1582"/>
        <pc:sldMkLst>
          <pc:docMk/>
          <pc:sldMk cId="1202986721" sldId="267"/>
        </pc:sldMkLst>
        <pc:spChg chg="add del">
          <ac:chgData name="Jessica Chester" userId="361522701ec99324" providerId="LiveId" clId="{5C25C2F4-0A86-4048-AF12-A1DA92E81F5D}" dt="2021-02-16T04:10:07.256" v="133" actId="26606"/>
          <ac:spMkLst>
            <pc:docMk/>
            <pc:sldMk cId="1202986721" sldId="267"/>
            <ac:spMk id="12" creationId="{9527FCEA-6143-4C5E-8C45-8AC9237ADE89}"/>
          </ac:spMkLst>
        </pc:spChg>
        <pc:spChg chg="add del">
          <ac:chgData name="Jessica Chester" userId="361522701ec99324" providerId="LiveId" clId="{5C25C2F4-0A86-4048-AF12-A1DA92E81F5D}" dt="2021-02-16T04:10:07.256" v="133" actId="26606"/>
          <ac:spMkLst>
            <pc:docMk/>
            <pc:sldMk cId="1202986721" sldId="267"/>
            <ac:spMk id="13" creationId="{1A9F23AD-7A55-49F3-A3EC-743F47F36B0E}"/>
          </ac:spMkLst>
        </pc:spChg>
        <pc:spChg chg="add del">
          <ac:chgData name="Jessica Chester" userId="361522701ec99324" providerId="LiveId" clId="{5C25C2F4-0A86-4048-AF12-A1DA92E81F5D}" dt="2021-02-16T04:10:07.256" v="133" actId="26606"/>
          <ac:spMkLst>
            <pc:docMk/>
            <pc:sldMk cId="1202986721" sldId="267"/>
            <ac:spMk id="14" creationId="{D7D9F91F-72C9-4DB9-ABD0-A8180D8262D5}"/>
          </ac:spMkLst>
        </pc:spChg>
        <pc:spChg chg="add del">
          <ac:chgData name="Jessica Chester" userId="361522701ec99324" providerId="LiveId" clId="{5C25C2F4-0A86-4048-AF12-A1DA92E81F5D}" dt="2021-02-16T04:09:37.969" v="115" actId="26606"/>
          <ac:spMkLst>
            <pc:docMk/>
            <pc:sldMk cId="1202986721" sldId="267"/>
            <ac:spMk id="15" creationId="{C96C8BAF-68F3-4B78-B238-35DF5D86560D}"/>
          </ac:spMkLst>
        </pc:spChg>
        <pc:spChg chg="add del">
          <ac:chgData name="Jessica Chester" userId="361522701ec99324" providerId="LiveId" clId="{5C25C2F4-0A86-4048-AF12-A1DA92E81F5D}" dt="2021-02-16T04:10:07.256" v="133" actId="26606"/>
          <ac:spMkLst>
            <pc:docMk/>
            <pc:sldMk cId="1202986721" sldId="267"/>
            <ac:spMk id="16" creationId="{BE016956-CE9F-4946-8834-A8BC3529D0F6}"/>
          </ac:spMkLst>
        </pc:spChg>
        <pc:spChg chg="add del">
          <ac:chgData name="Jessica Chester" userId="361522701ec99324" providerId="LiveId" clId="{5C25C2F4-0A86-4048-AF12-A1DA92E81F5D}" dt="2021-02-16T04:10:01.638" v="129" actId="26606"/>
          <ac:spMkLst>
            <pc:docMk/>
            <pc:sldMk cId="1202986721" sldId="267"/>
            <ac:spMk id="19" creationId="{AA274328-4774-4DF9-BA53-452565122FBB}"/>
          </ac:spMkLst>
        </pc:spChg>
        <pc:spChg chg="add del">
          <ac:chgData name="Jessica Chester" userId="361522701ec99324" providerId="LiveId" clId="{5C25C2F4-0A86-4048-AF12-A1DA92E81F5D}" dt="2021-02-16T04:10:19.001" v="137" actId="26606"/>
          <ac:spMkLst>
            <pc:docMk/>
            <pc:sldMk cId="1202986721" sldId="267"/>
            <ac:spMk id="22" creationId="{4F7B9026-36AD-42E4-B172-8D68F3A339B4}"/>
          </ac:spMkLst>
        </pc:spChg>
        <pc:spChg chg="add del">
          <ac:chgData name="Jessica Chester" userId="361522701ec99324" providerId="LiveId" clId="{5C25C2F4-0A86-4048-AF12-A1DA92E81F5D}" dt="2021-02-16T04:10:21.152" v="139" actId="26606"/>
          <ac:spMkLst>
            <pc:docMk/>
            <pc:sldMk cId="1202986721" sldId="267"/>
            <ac:spMk id="24" creationId="{56827C3C-D52F-46CE-A441-3CD6A1A6A0A2}"/>
          </ac:spMkLst>
        </pc:spChg>
        <pc:spChg chg="add del">
          <ac:chgData name="Jessica Chester" userId="361522701ec99324" providerId="LiveId" clId="{5C25C2F4-0A86-4048-AF12-A1DA92E81F5D}" dt="2021-02-16T04:10:21.152" v="139" actId="26606"/>
          <ac:spMkLst>
            <pc:docMk/>
            <pc:sldMk cId="1202986721" sldId="267"/>
            <ac:spMk id="26" creationId="{F52A8B51-0A89-497B-B882-6658E029A3F9}"/>
          </ac:spMkLst>
        </pc:spChg>
        <pc:spChg chg="add del">
          <ac:chgData name="Jessica Chester" userId="361522701ec99324" providerId="LiveId" clId="{5C25C2F4-0A86-4048-AF12-A1DA92E81F5D}" dt="2021-02-16T04:10:21.152" v="139" actId="26606"/>
          <ac:spMkLst>
            <pc:docMk/>
            <pc:sldMk cId="1202986721" sldId="267"/>
            <ac:spMk id="27" creationId="{EB1CEFBF-6F09-4052-862B-E219DA15757E}"/>
          </ac:spMkLst>
        </pc:spChg>
        <pc:spChg chg="add del">
          <ac:chgData name="Jessica Chester" userId="361522701ec99324" providerId="LiveId" clId="{5C25C2F4-0A86-4048-AF12-A1DA92E81F5D}" dt="2021-02-16T04:10:21.152" v="139" actId="26606"/>
          <ac:spMkLst>
            <pc:docMk/>
            <pc:sldMk cId="1202986721" sldId="267"/>
            <ac:spMk id="28" creationId="{BCB5D417-2A71-445D-B4C7-9E814D633D33}"/>
          </ac:spMkLst>
        </pc:spChg>
        <pc:spChg chg="add del">
          <ac:chgData name="Jessica Chester" userId="361522701ec99324" providerId="LiveId" clId="{5C25C2F4-0A86-4048-AF12-A1DA92E81F5D}" dt="2021-02-16T04:09:40.643" v="117" actId="26606"/>
          <ac:spMkLst>
            <pc:docMk/>
            <pc:sldMk cId="1202986721" sldId="267"/>
            <ac:spMk id="29" creationId="{56827C3C-D52F-46CE-A441-3CD6A1A6A0A2}"/>
          </ac:spMkLst>
        </pc:spChg>
        <pc:spChg chg="add del">
          <ac:chgData name="Jessica Chester" userId="361522701ec99324" providerId="LiveId" clId="{5C25C2F4-0A86-4048-AF12-A1DA92E81F5D}" dt="2021-02-16T04:09:40.643" v="117" actId="26606"/>
          <ac:spMkLst>
            <pc:docMk/>
            <pc:sldMk cId="1202986721" sldId="267"/>
            <ac:spMk id="30" creationId="{F52A8B51-0A89-497B-B882-6658E029A3F9}"/>
          </ac:spMkLst>
        </pc:spChg>
        <pc:spChg chg="add del">
          <ac:chgData name="Jessica Chester" userId="361522701ec99324" providerId="LiveId" clId="{5C25C2F4-0A86-4048-AF12-A1DA92E81F5D}" dt="2021-02-16T04:09:40.643" v="117" actId="26606"/>
          <ac:spMkLst>
            <pc:docMk/>
            <pc:sldMk cId="1202986721" sldId="267"/>
            <ac:spMk id="31" creationId="{EB1CEFBF-6F09-4052-862B-E219DA15757E}"/>
          </ac:spMkLst>
        </pc:spChg>
        <pc:spChg chg="add del">
          <ac:chgData name="Jessica Chester" userId="361522701ec99324" providerId="LiveId" clId="{5C25C2F4-0A86-4048-AF12-A1DA92E81F5D}" dt="2021-02-16T04:09:40.643" v="117" actId="26606"/>
          <ac:spMkLst>
            <pc:docMk/>
            <pc:sldMk cId="1202986721" sldId="267"/>
            <ac:spMk id="32" creationId="{BCB5D417-2A71-445D-B4C7-9E814D633D33}"/>
          </ac:spMkLst>
        </pc:spChg>
        <pc:spChg chg="add del">
          <ac:chgData name="Jessica Chester" userId="361522701ec99324" providerId="LiveId" clId="{5C25C2F4-0A86-4048-AF12-A1DA92E81F5D}" dt="2021-02-16T04:10:25.206" v="141" actId="26606"/>
          <ac:spMkLst>
            <pc:docMk/>
            <pc:sldMk cId="1202986721" sldId="267"/>
            <ac:spMk id="33" creationId="{C96C8BAF-68F3-4B78-B238-35DF5D86560D}"/>
          </ac:spMkLst>
        </pc:spChg>
        <pc:spChg chg="add del">
          <ac:chgData name="Jessica Chester" userId="361522701ec99324" providerId="LiveId" clId="{5C25C2F4-0A86-4048-AF12-A1DA92E81F5D}" dt="2021-02-16T04:09:42.704" v="119" actId="26606"/>
          <ac:spMkLst>
            <pc:docMk/>
            <pc:sldMk cId="1202986721" sldId="267"/>
            <ac:spMk id="34" creationId="{C96C8BAF-68F3-4B78-B238-35DF5D86560D}"/>
          </ac:spMkLst>
        </pc:spChg>
        <pc:spChg chg="add del">
          <ac:chgData name="Jessica Chester" userId="361522701ec99324" providerId="LiveId" clId="{5C25C2F4-0A86-4048-AF12-A1DA92E81F5D}" dt="2021-02-16T04:09:43.912" v="121" actId="26606"/>
          <ac:spMkLst>
            <pc:docMk/>
            <pc:sldMk cId="1202986721" sldId="267"/>
            <ac:spMk id="39" creationId="{56827C3C-D52F-46CE-A441-3CD6A1A6A0A2}"/>
          </ac:spMkLst>
        </pc:spChg>
        <pc:spChg chg="add del">
          <ac:chgData name="Jessica Chester" userId="361522701ec99324" providerId="LiveId" clId="{5C25C2F4-0A86-4048-AF12-A1DA92E81F5D}" dt="2021-02-16T04:09:43.912" v="121" actId="26606"/>
          <ac:spMkLst>
            <pc:docMk/>
            <pc:sldMk cId="1202986721" sldId="267"/>
            <ac:spMk id="40" creationId="{F52A8B51-0A89-497B-B882-6658E029A3F9}"/>
          </ac:spMkLst>
        </pc:spChg>
        <pc:spChg chg="add del">
          <ac:chgData name="Jessica Chester" userId="361522701ec99324" providerId="LiveId" clId="{5C25C2F4-0A86-4048-AF12-A1DA92E81F5D}" dt="2021-02-16T04:09:43.912" v="121" actId="26606"/>
          <ac:spMkLst>
            <pc:docMk/>
            <pc:sldMk cId="1202986721" sldId="267"/>
            <ac:spMk id="41" creationId="{EB1CEFBF-6F09-4052-862B-E219DA15757E}"/>
          </ac:spMkLst>
        </pc:spChg>
        <pc:spChg chg="add del">
          <ac:chgData name="Jessica Chester" userId="361522701ec99324" providerId="LiveId" clId="{5C25C2F4-0A86-4048-AF12-A1DA92E81F5D}" dt="2021-02-16T04:09:43.912" v="121" actId="26606"/>
          <ac:spMkLst>
            <pc:docMk/>
            <pc:sldMk cId="1202986721" sldId="267"/>
            <ac:spMk id="42" creationId="{BCB5D417-2A71-445D-B4C7-9E814D633D33}"/>
          </ac:spMkLst>
        </pc:spChg>
        <pc:spChg chg="add del">
          <ac:chgData name="Jessica Chester" userId="361522701ec99324" providerId="LiveId" clId="{5C25C2F4-0A86-4048-AF12-A1DA92E81F5D}" dt="2021-02-16T04:09:46.708" v="123" actId="26606"/>
          <ac:spMkLst>
            <pc:docMk/>
            <pc:sldMk cId="1202986721" sldId="267"/>
            <ac:spMk id="44" creationId="{4F7B9026-36AD-42E4-B172-8D68F3A339B4}"/>
          </ac:spMkLst>
        </pc:spChg>
        <pc:spChg chg="add del">
          <ac:chgData name="Jessica Chester" userId="361522701ec99324" providerId="LiveId" clId="{5C25C2F4-0A86-4048-AF12-A1DA92E81F5D}" dt="2021-02-16T04:09:59.262" v="127" actId="26606"/>
          <ac:spMkLst>
            <pc:docMk/>
            <pc:sldMk cId="1202986721" sldId="267"/>
            <ac:spMk id="49" creationId="{42A4FC2C-047E-45A5-965D-8E1E3BF09BC6}"/>
          </ac:spMkLst>
        </pc:spChg>
        <pc:spChg chg="add del">
          <ac:chgData name="Jessica Chester" userId="361522701ec99324" providerId="LiveId" clId="{5C25C2F4-0A86-4048-AF12-A1DA92E81F5D}" dt="2021-02-16T04:10:01.638" v="129" actId="26606"/>
          <ac:spMkLst>
            <pc:docMk/>
            <pc:sldMk cId="1202986721" sldId="267"/>
            <ac:spMk id="51" creationId="{BFDC535F-AC0A-417D-96AB-6706BECACD95}"/>
          </ac:spMkLst>
        </pc:spChg>
        <pc:spChg chg="add del">
          <ac:chgData name="Jessica Chester" userId="361522701ec99324" providerId="LiveId" clId="{5C25C2F4-0A86-4048-AF12-A1DA92E81F5D}" dt="2021-02-16T04:10:01.638" v="129" actId="26606"/>
          <ac:spMkLst>
            <pc:docMk/>
            <pc:sldMk cId="1202986721" sldId="267"/>
            <ac:spMk id="52" creationId="{97AAAF8E-31DB-4148-8FCA-4D8233D691C6}"/>
          </ac:spMkLst>
        </pc:spChg>
        <pc:spChg chg="add del">
          <ac:chgData name="Jessica Chester" userId="361522701ec99324" providerId="LiveId" clId="{5C25C2F4-0A86-4048-AF12-A1DA92E81F5D}" dt="2021-02-16T04:10:01.638" v="129" actId="26606"/>
          <ac:spMkLst>
            <pc:docMk/>
            <pc:sldMk cId="1202986721" sldId="267"/>
            <ac:spMk id="53" creationId="{01C7B46D-2FEF-4FAA-915B-8B21A66BB647}"/>
          </ac:spMkLst>
        </pc:spChg>
        <pc:spChg chg="add del">
          <ac:chgData name="Jessica Chester" userId="361522701ec99324" providerId="LiveId" clId="{5C25C2F4-0A86-4048-AF12-A1DA92E81F5D}" dt="2021-02-16T04:10:27.106" v="143" actId="26606"/>
          <ac:spMkLst>
            <pc:docMk/>
            <pc:sldMk cId="1202986721" sldId="267"/>
            <ac:spMk id="58" creationId="{56827C3C-D52F-46CE-A441-3CD6A1A6A0A2}"/>
          </ac:spMkLst>
        </pc:spChg>
        <pc:spChg chg="add del">
          <ac:chgData name="Jessica Chester" userId="361522701ec99324" providerId="LiveId" clId="{5C25C2F4-0A86-4048-AF12-A1DA92E81F5D}" dt="2021-02-16T04:10:27.106" v="143" actId="26606"/>
          <ac:spMkLst>
            <pc:docMk/>
            <pc:sldMk cId="1202986721" sldId="267"/>
            <ac:spMk id="59" creationId="{F52A8B51-0A89-497B-B882-6658E029A3F9}"/>
          </ac:spMkLst>
        </pc:spChg>
        <pc:spChg chg="add del">
          <ac:chgData name="Jessica Chester" userId="361522701ec99324" providerId="LiveId" clId="{5C25C2F4-0A86-4048-AF12-A1DA92E81F5D}" dt="2021-02-16T04:10:27.106" v="143" actId="26606"/>
          <ac:spMkLst>
            <pc:docMk/>
            <pc:sldMk cId="1202986721" sldId="267"/>
            <ac:spMk id="60" creationId="{EB1CEFBF-6F09-4052-862B-E219DA15757E}"/>
          </ac:spMkLst>
        </pc:spChg>
        <pc:spChg chg="add del">
          <ac:chgData name="Jessica Chester" userId="361522701ec99324" providerId="LiveId" clId="{5C25C2F4-0A86-4048-AF12-A1DA92E81F5D}" dt="2021-02-16T04:10:27.106" v="143" actId="26606"/>
          <ac:spMkLst>
            <pc:docMk/>
            <pc:sldMk cId="1202986721" sldId="267"/>
            <ac:spMk id="61" creationId="{BCB5D417-2A71-445D-B4C7-9E814D633D33}"/>
          </ac:spMkLst>
        </pc:spChg>
        <pc:spChg chg="add">
          <ac:chgData name="Jessica Chester" userId="361522701ec99324" providerId="LiveId" clId="{5C25C2F4-0A86-4048-AF12-A1DA92E81F5D}" dt="2021-02-16T04:10:27.133" v="144" actId="26606"/>
          <ac:spMkLst>
            <pc:docMk/>
            <pc:sldMk cId="1202986721" sldId="267"/>
            <ac:spMk id="63" creationId="{C96C8BAF-68F3-4B78-B238-35DF5D86560D}"/>
          </ac:spMkLst>
        </pc:spChg>
        <pc:grpChg chg="add del">
          <ac:chgData name="Jessica Chester" userId="361522701ec99324" providerId="LiveId" clId="{5C25C2F4-0A86-4048-AF12-A1DA92E81F5D}" dt="2021-02-16T04:09:37.969" v="115" actId="26606"/>
          <ac:grpSpMkLst>
            <pc:docMk/>
            <pc:sldMk cId="1202986721" sldId="267"/>
            <ac:grpSpMk id="17" creationId="{4F4CD6D0-5A87-4BA2-A13A-0E40511C3CFA}"/>
          </ac:grpSpMkLst>
        </pc:grpChg>
        <pc:grpChg chg="add del">
          <ac:chgData name="Jessica Chester" userId="361522701ec99324" providerId="LiveId" clId="{5C25C2F4-0A86-4048-AF12-A1DA92E81F5D}" dt="2021-02-16T04:09:37.969" v="115" actId="26606"/>
          <ac:grpSpMkLst>
            <pc:docMk/>
            <pc:sldMk cId="1202986721" sldId="267"/>
            <ac:grpSpMk id="21" creationId="{E9537076-EF48-4F72-9164-FD8260D550AC}"/>
          </ac:grpSpMkLst>
        </pc:grpChg>
        <pc:grpChg chg="add del">
          <ac:chgData name="Jessica Chester" userId="361522701ec99324" providerId="LiveId" clId="{5C25C2F4-0A86-4048-AF12-A1DA92E81F5D}" dt="2021-02-16T04:09:37.969" v="115" actId="26606"/>
          <ac:grpSpMkLst>
            <pc:docMk/>
            <pc:sldMk cId="1202986721" sldId="267"/>
            <ac:grpSpMk id="25" creationId="{6EFC3492-86BD-4D75-B5B4-C2DBFE0BD106}"/>
          </ac:grpSpMkLst>
        </pc:grpChg>
        <pc:grpChg chg="add del">
          <ac:chgData name="Jessica Chester" userId="361522701ec99324" providerId="LiveId" clId="{5C25C2F4-0A86-4048-AF12-A1DA92E81F5D}" dt="2021-02-16T04:09:42.704" v="119" actId="26606"/>
          <ac:grpSpMkLst>
            <pc:docMk/>
            <pc:sldMk cId="1202986721" sldId="267"/>
            <ac:grpSpMk id="35" creationId="{4F4CD6D0-5A87-4BA2-A13A-0E40511C3CFA}"/>
          </ac:grpSpMkLst>
        </pc:grpChg>
        <pc:grpChg chg="add del">
          <ac:chgData name="Jessica Chester" userId="361522701ec99324" providerId="LiveId" clId="{5C25C2F4-0A86-4048-AF12-A1DA92E81F5D}" dt="2021-02-16T04:09:42.704" v="119" actId="26606"/>
          <ac:grpSpMkLst>
            <pc:docMk/>
            <pc:sldMk cId="1202986721" sldId="267"/>
            <ac:grpSpMk id="36" creationId="{E9537076-EF48-4F72-9164-FD8260D550AC}"/>
          </ac:grpSpMkLst>
        </pc:grpChg>
        <pc:grpChg chg="add del">
          <ac:chgData name="Jessica Chester" userId="361522701ec99324" providerId="LiveId" clId="{5C25C2F4-0A86-4048-AF12-A1DA92E81F5D}" dt="2021-02-16T04:09:42.704" v="119" actId="26606"/>
          <ac:grpSpMkLst>
            <pc:docMk/>
            <pc:sldMk cId="1202986721" sldId="267"/>
            <ac:grpSpMk id="37" creationId="{6EFC3492-86BD-4D75-B5B4-C2DBFE0BD106}"/>
          </ac:grpSpMkLst>
        </pc:grpChg>
        <pc:grpChg chg="add del">
          <ac:chgData name="Jessica Chester" userId="361522701ec99324" providerId="LiveId" clId="{5C25C2F4-0A86-4048-AF12-A1DA92E81F5D}" dt="2021-02-16T04:10:25.206" v="141" actId="26606"/>
          <ac:grpSpMkLst>
            <pc:docMk/>
            <pc:sldMk cId="1202986721" sldId="267"/>
            <ac:grpSpMk id="38" creationId="{4F4CD6D0-5A87-4BA2-A13A-0E40511C3CFA}"/>
          </ac:grpSpMkLst>
        </pc:grpChg>
        <pc:grpChg chg="add del">
          <ac:chgData name="Jessica Chester" userId="361522701ec99324" providerId="LiveId" clId="{5C25C2F4-0A86-4048-AF12-A1DA92E81F5D}" dt="2021-02-16T04:10:25.206" v="141" actId="26606"/>
          <ac:grpSpMkLst>
            <pc:docMk/>
            <pc:sldMk cId="1202986721" sldId="267"/>
            <ac:grpSpMk id="48" creationId="{E9537076-EF48-4F72-9164-FD8260D550AC}"/>
          </ac:grpSpMkLst>
        </pc:grpChg>
        <pc:grpChg chg="add del">
          <ac:chgData name="Jessica Chester" userId="361522701ec99324" providerId="LiveId" clId="{5C25C2F4-0A86-4048-AF12-A1DA92E81F5D}" dt="2021-02-16T04:10:25.206" v="141" actId="26606"/>
          <ac:grpSpMkLst>
            <pc:docMk/>
            <pc:sldMk cId="1202986721" sldId="267"/>
            <ac:grpSpMk id="54" creationId="{6EFC3492-86BD-4D75-B5B4-C2DBFE0BD106}"/>
          </ac:grpSpMkLst>
        </pc:grpChg>
        <pc:grpChg chg="add">
          <ac:chgData name="Jessica Chester" userId="361522701ec99324" providerId="LiveId" clId="{5C25C2F4-0A86-4048-AF12-A1DA92E81F5D}" dt="2021-02-16T04:10:27.133" v="144" actId="26606"/>
          <ac:grpSpMkLst>
            <pc:docMk/>
            <pc:sldMk cId="1202986721" sldId="267"/>
            <ac:grpSpMk id="64" creationId="{4F4CD6D0-5A87-4BA2-A13A-0E40511C3CFA}"/>
          </ac:grpSpMkLst>
        </pc:grpChg>
        <pc:grpChg chg="add">
          <ac:chgData name="Jessica Chester" userId="361522701ec99324" providerId="LiveId" clId="{5C25C2F4-0A86-4048-AF12-A1DA92E81F5D}" dt="2021-02-16T04:10:27.133" v="144" actId="26606"/>
          <ac:grpSpMkLst>
            <pc:docMk/>
            <pc:sldMk cId="1202986721" sldId="267"/>
            <ac:grpSpMk id="67" creationId="{E9537076-EF48-4F72-9164-FD8260D550AC}"/>
          </ac:grpSpMkLst>
        </pc:grpChg>
        <pc:grpChg chg="add">
          <ac:chgData name="Jessica Chester" userId="361522701ec99324" providerId="LiveId" clId="{5C25C2F4-0A86-4048-AF12-A1DA92E81F5D}" dt="2021-02-16T04:10:27.133" v="144" actId="26606"/>
          <ac:grpSpMkLst>
            <pc:docMk/>
            <pc:sldMk cId="1202986721" sldId="267"/>
            <ac:grpSpMk id="69" creationId="{6EFC3492-86BD-4D75-B5B4-C2DBFE0BD106}"/>
          </ac:grpSpMkLst>
        </pc:grpChg>
        <pc:picChg chg="mod ord">
          <ac:chgData name="Jessica Chester" userId="361522701ec99324" providerId="LiveId" clId="{5C25C2F4-0A86-4048-AF12-A1DA92E81F5D}" dt="2021-02-16T04:23:10.490" v="249" actId="208"/>
          <ac:picMkLst>
            <pc:docMk/>
            <pc:sldMk cId="1202986721" sldId="267"/>
            <ac:picMk id="6" creationId="{B568ABF5-7629-4390-A2CF-8E4E16D37EA3}"/>
          </ac:picMkLst>
        </pc:picChg>
        <pc:picChg chg="mod ord">
          <ac:chgData name="Jessica Chester" userId="361522701ec99324" providerId="LiveId" clId="{5C25C2F4-0A86-4048-AF12-A1DA92E81F5D}" dt="2021-02-16T04:23:18.462" v="251" actId="1582"/>
          <ac:picMkLst>
            <pc:docMk/>
            <pc:sldMk cId="1202986721" sldId="267"/>
            <ac:picMk id="8" creationId="{0E4A2C1D-1ED0-4B48-B4E3-367888A365E1}"/>
          </ac:picMkLst>
        </pc:picChg>
        <pc:picChg chg="mod">
          <ac:chgData name="Jessica Chester" userId="361522701ec99324" providerId="LiveId" clId="{5C25C2F4-0A86-4048-AF12-A1DA92E81F5D}" dt="2021-02-16T04:23:28.650" v="253" actId="1582"/>
          <ac:picMkLst>
            <pc:docMk/>
            <pc:sldMk cId="1202986721" sldId="267"/>
            <ac:picMk id="10" creationId="{2DCF74C3-3EC3-46A8-8A4B-9CAC314C58FC}"/>
          </ac:picMkLst>
        </pc:picChg>
        <pc:cxnChg chg="add del">
          <ac:chgData name="Jessica Chester" userId="361522701ec99324" providerId="LiveId" clId="{5C25C2F4-0A86-4048-AF12-A1DA92E81F5D}" dt="2021-02-16T04:10:11.163" v="135" actId="26606"/>
          <ac:cxnSpMkLst>
            <pc:docMk/>
            <pc:sldMk cId="1202986721" sldId="267"/>
            <ac:cxnSpMk id="18" creationId="{DCD67800-37AC-4E14-89B0-F79DCB3FB86D}"/>
          </ac:cxnSpMkLst>
        </pc:cxnChg>
        <pc:cxnChg chg="add del">
          <ac:chgData name="Jessica Chester" userId="361522701ec99324" providerId="LiveId" clId="{5C25C2F4-0A86-4048-AF12-A1DA92E81F5D}" dt="2021-02-16T04:10:11.163" v="135" actId="26606"/>
          <ac:cxnSpMkLst>
            <pc:docMk/>
            <pc:sldMk cId="1202986721" sldId="267"/>
            <ac:cxnSpMk id="20" creationId="{20F1788F-A5AE-4188-8274-F7F2E3833ECD}"/>
          </ac:cxnSpMkLst>
        </pc:cxnChg>
        <pc:cxnChg chg="add del">
          <ac:chgData name="Jessica Chester" userId="361522701ec99324" providerId="LiveId" clId="{5C25C2F4-0A86-4048-AF12-A1DA92E81F5D}" dt="2021-02-16T04:09:57.451" v="125" actId="26606"/>
          <ac:cxnSpMkLst>
            <pc:docMk/>
            <pc:sldMk cId="1202986721" sldId="267"/>
            <ac:cxnSpMk id="46" creationId="{DCD67800-37AC-4E14-89B0-F79DCB3FB86D}"/>
          </ac:cxnSpMkLst>
        </pc:cxnChg>
        <pc:cxnChg chg="add del">
          <ac:chgData name="Jessica Chester" userId="361522701ec99324" providerId="LiveId" clId="{5C25C2F4-0A86-4048-AF12-A1DA92E81F5D}" dt="2021-02-16T04:09:57.451" v="125" actId="26606"/>
          <ac:cxnSpMkLst>
            <pc:docMk/>
            <pc:sldMk cId="1202986721" sldId="267"/>
            <ac:cxnSpMk id="47" creationId="{20F1788F-A5AE-4188-8274-F7F2E3833ECD}"/>
          </ac:cxnSpMkLst>
        </pc:cxnChg>
      </pc:sldChg>
      <pc:sldChg chg="addSp delSp modSp mod setBg">
        <pc:chgData name="Jessica Chester" userId="361522701ec99324" providerId="LiveId" clId="{5C25C2F4-0A86-4048-AF12-A1DA92E81F5D}" dt="2021-02-16T04:22:55.634" v="247" actId="1582"/>
        <pc:sldMkLst>
          <pc:docMk/>
          <pc:sldMk cId="2935950719" sldId="269"/>
        </pc:sldMkLst>
        <pc:spChg chg="add">
          <ac:chgData name="Jessica Chester" userId="361522701ec99324" providerId="LiveId" clId="{5C25C2F4-0A86-4048-AF12-A1DA92E81F5D}" dt="2021-02-16T04:07:48.896" v="105" actId="26606"/>
          <ac:spMkLst>
            <pc:docMk/>
            <pc:sldMk cId="2935950719" sldId="269"/>
            <ac:spMk id="10" creationId="{C96C8BAF-68F3-4B78-B238-35DF5D86560D}"/>
          </ac:spMkLst>
        </pc:spChg>
        <pc:spChg chg="add del">
          <ac:chgData name="Jessica Chester" userId="361522701ec99324" providerId="LiveId" clId="{5C25C2F4-0A86-4048-AF12-A1DA92E81F5D}" dt="2021-02-16T04:07:42.750" v="104" actId="26606"/>
          <ac:spMkLst>
            <pc:docMk/>
            <pc:sldMk cId="2935950719" sldId="269"/>
            <ac:spMk id="13" creationId="{42A4FC2C-047E-45A5-965D-8E1E3BF09BC6}"/>
          </ac:spMkLst>
        </pc:spChg>
        <pc:grpChg chg="add">
          <ac:chgData name="Jessica Chester" userId="361522701ec99324" providerId="LiveId" clId="{5C25C2F4-0A86-4048-AF12-A1DA92E81F5D}" dt="2021-02-16T04:07:48.896" v="105" actId="26606"/>
          <ac:grpSpMkLst>
            <pc:docMk/>
            <pc:sldMk cId="2935950719" sldId="269"/>
            <ac:grpSpMk id="15" creationId="{4F4CD6D0-5A87-4BA2-A13A-0E40511C3CFA}"/>
          </ac:grpSpMkLst>
        </pc:grpChg>
        <pc:grpChg chg="add">
          <ac:chgData name="Jessica Chester" userId="361522701ec99324" providerId="LiveId" clId="{5C25C2F4-0A86-4048-AF12-A1DA92E81F5D}" dt="2021-02-16T04:07:48.896" v="105" actId="26606"/>
          <ac:grpSpMkLst>
            <pc:docMk/>
            <pc:sldMk cId="2935950719" sldId="269"/>
            <ac:grpSpMk id="19" creationId="{E9537076-EF48-4F72-9164-FD8260D550AC}"/>
          </ac:grpSpMkLst>
        </pc:grpChg>
        <pc:grpChg chg="add">
          <ac:chgData name="Jessica Chester" userId="361522701ec99324" providerId="LiveId" clId="{5C25C2F4-0A86-4048-AF12-A1DA92E81F5D}" dt="2021-02-16T04:07:48.896" v="105" actId="26606"/>
          <ac:grpSpMkLst>
            <pc:docMk/>
            <pc:sldMk cId="2935950719" sldId="269"/>
            <ac:grpSpMk id="23" creationId="{6EFC3492-86BD-4D75-B5B4-C2DBFE0BD106}"/>
          </ac:grpSpMkLst>
        </pc:grpChg>
        <pc:picChg chg="mod ord">
          <ac:chgData name="Jessica Chester" userId="361522701ec99324" providerId="LiveId" clId="{5C25C2F4-0A86-4048-AF12-A1DA92E81F5D}" dt="2021-02-16T04:22:32.852" v="243" actId="208"/>
          <ac:picMkLst>
            <pc:docMk/>
            <pc:sldMk cId="2935950719" sldId="269"/>
            <ac:picMk id="4" creationId="{FD8A2973-34D4-44FF-8BDE-332FEC812B41}"/>
          </ac:picMkLst>
        </pc:picChg>
        <pc:picChg chg="mod ord">
          <ac:chgData name="Jessica Chester" userId="361522701ec99324" providerId="LiveId" clId="{5C25C2F4-0A86-4048-AF12-A1DA92E81F5D}" dt="2021-02-16T04:22:47.599" v="245" actId="208"/>
          <ac:picMkLst>
            <pc:docMk/>
            <pc:sldMk cId="2935950719" sldId="269"/>
            <ac:picMk id="6" creationId="{906E35FD-C6F8-426B-9CC7-78C214A7A4B9}"/>
          </ac:picMkLst>
        </pc:picChg>
        <pc:picChg chg="mod">
          <ac:chgData name="Jessica Chester" userId="361522701ec99324" providerId="LiveId" clId="{5C25C2F4-0A86-4048-AF12-A1DA92E81F5D}" dt="2021-02-16T04:22:55.634" v="247" actId="1582"/>
          <ac:picMkLst>
            <pc:docMk/>
            <pc:sldMk cId="2935950719" sldId="269"/>
            <ac:picMk id="8" creationId="{DD091D90-5BA6-45D8-8F6B-C4565943A949}"/>
          </ac:picMkLst>
        </pc:picChg>
      </pc:sldChg>
      <pc:sldChg chg="addSp modSp mod setBg">
        <pc:chgData name="Jessica Chester" userId="361522701ec99324" providerId="LiveId" clId="{5C25C2F4-0A86-4048-AF12-A1DA92E81F5D}" dt="2021-02-16T04:22:23.269" v="241" actId="1582"/>
        <pc:sldMkLst>
          <pc:docMk/>
          <pc:sldMk cId="331211886" sldId="270"/>
        </pc:sldMkLst>
        <pc:spChg chg="add">
          <ac:chgData name="Jessica Chester" userId="361522701ec99324" providerId="LiveId" clId="{5C25C2F4-0A86-4048-AF12-A1DA92E81F5D}" dt="2021-02-16T04:06:24.099" v="95" actId="26606"/>
          <ac:spMkLst>
            <pc:docMk/>
            <pc:sldMk cId="331211886" sldId="270"/>
            <ac:spMk id="13" creationId="{AA3CC463-F933-4AC4-86E1-5AC14B0C3163}"/>
          </ac:spMkLst>
        </pc:spChg>
        <pc:spChg chg="add">
          <ac:chgData name="Jessica Chester" userId="361522701ec99324" providerId="LiveId" clId="{5C25C2F4-0A86-4048-AF12-A1DA92E81F5D}" dt="2021-02-16T04:06:24.099" v="95" actId="26606"/>
          <ac:spMkLst>
            <pc:docMk/>
            <pc:sldMk cId="331211886" sldId="270"/>
            <ac:spMk id="15" creationId="{6025D2DB-A12A-44DB-B00E-F4D622329EDD}"/>
          </ac:spMkLst>
        </pc:spChg>
        <pc:spChg chg="add">
          <ac:chgData name="Jessica Chester" userId="361522701ec99324" providerId="LiveId" clId="{5C25C2F4-0A86-4048-AF12-A1DA92E81F5D}" dt="2021-02-16T04:06:24.099" v="95" actId="26606"/>
          <ac:spMkLst>
            <pc:docMk/>
            <pc:sldMk cId="331211886" sldId="270"/>
            <ac:spMk id="17" creationId="{CE7E7877-F64E-4EEA-B778-138031EFF874}"/>
          </ac:spMkLst>
        </pc:spChg>
        <pc:spChg chg="add">
          <ac:chgData name="Jessica Chester" userId="361522701ec99324" providerId="LiveId" clId="{5C25C2F4-0A86-4048-AF12-A1DA92E81F5D}" dt="2021-02-16T04:06:24.099" v="95" actId="26606"/>
          <ac:spMkLst>
            <pc:docMk/>
            <pc:sldMk cId="331211886" sldId="270"/>
            <ac:spMk id="19" creationId="{7DD6C4F3-70FD-4F13-919C-702EE4886499}"/>
          </ac:spMkLst>
        </pc:spChg>
        <pc:picChg chg="mod ord">
          <ac:chgData name="Jessica Chester" userId="361522701ec99324" providerId="LiveId" clId="{5C25C2F4-0A86-4048-AF12-A1DA92E81F5D}" dt="2021-02-16T04:22:17.949" v="240" actId="1582"/>
          <ac:picMkLst>
            <pc:docMk/>
            <pc:sldMk cId="331211886" sldId="270"/>
            <ac:picMk id="4" creationId="{AD96CDB6-4BAC-446A-A2F4-1C2BA51753AD}"/>
          </ac:picMkLst>
        </pc:picChg>
        <pc:picChg chg="mod ord">
          <ac:chgData name="Jessica Chester" userId="361522701ec99324" providerId="LiveId" clId="{5C25C2F4-0A86-4048-AF12-A1DA92E81F5D}" dt="2021-02-16T04:22:23.269" v="241" actId="1582"/>
          <ac:picMkLst>
            <pc:docMk/>
            <pc:sldMk cId="331211886" sldId="270"/>
            <ac:picMk id="6" creationId="{9EBE131D-2A30-4911-912B-E7F8BD51E130}"/>
          </ac:picMkLst>
        </pc:picChg>
        <pc:picChg chg="mod">
          <ac:chgData name="Jessica Chester" userId="361522701ec99324" providerId="LiveId" clId="{5C25C2F4-0A86-4048-AF12-A1DA92E81F5D}" dt="2021-02-16T04:21:58.353" v="237" actId="1582"/>
          <ac:picMkLst>
            <pc:docMk/>
            <pc:sldMk cId="331211886" sldId="270"/>
            <ac:picMk id="8" creationId="{BF4D4B53-8F76-490E-8CE6-961680F7E9EC}"/>
          </ac:picMkLst>
        </pc:picChg>
      </pc:sldChg>
      <pc:sldChg chg="addSp delSp modSp mod setBg chgLayout">
        <pc:chgData name="Jessica Chester" userId="361522701ec99324" providerId="LiveId" clId="{5C25C2F4-0A86-4048-AF12-A1DA92E81F5D}" dt="2021-02-16T04:29:31.836" v="277" actId="108"/>
        <pc:sldMkLst>
          <pc:docMk/>
          <pc:sldMk cId="4234425881" sldId="271"/>
        </pc:sldMkLst>
        <pc:spChg chg="add del mod ord">
          <ac:chgData name="Jessica Chester" userId="361522701ec99324" providerId="LiveId" clId="{5C25C2F4-0A86-4048-AF12-A1DA92E81F5D}" dt="2021-02-16T04:27:51.275" v="272" actId="6264"/>
          <ac:spMkLst>
            <pc:docMk/>
            <pc:sldMk cId="4234425881" sldId="271"/>
            <ac:spMk id="2" creationId="{7EA75841-B9AD-4C19-9F03-793F2ABC3485}"/>
          </ac:spMkLst>
        </pc:spChg>
        <pc:picChg chg="mod">
          <ac:chgData name="Jessica Chester" userId="361522701ec99324" providerId="LiveId" clId="{5C25C2F4-0A86-4048-AF12-A1DA92E81F5D}" dt="2021-02-16T04:29:28.214" v="276" actId="208"/>
          <ac:picMkLst>
            <pc:docMk/>
            <pc:sldMk cId="4234425881" sldId="271"/>
            <ac:picMk id="4" creationId="{EA04355D-EE1E-4EF7-9CAB-44D789420780}"/>
          </ac:picMkLst>
        </pc:picChg>
        <pc:picChg chg="mod">
          <ac:chgData name="Jessica Chester" userId="361522701ec99324" providerId="LiveId" clId="{5C25C2F4-0A86-4048-AF12-A1DA92E81F5D}" dt="2021-02-16T04:29:31.836" v="277" actId="108"/>
          <ac:picMkLst>
            <pc:docMk/>
            <pc:sldMk cId="4234425881" sldId="271"/>
            <ac:picMk id="6" creationId="{A01B3579-9622-49F3-931C-D3EF91D0F9DA}"/>
          </ac:picMkLst>
        </pc:picChg>
      </pc:sldChg>
      <pc:sldChg chg="addSp delSp modSp new mod modMedia setBg modClrScheme chgLayout">
        <pc:chgData name="Jessica Chester" userId="361522701ec99324" providerId="LiveId" clId="{5C25C2F4-0A86-4048-AF12-A1DA92E81F5D}" dt="2021-02-16T05:32:13.305" v="337" actId="1076"/>
        <pc:sldMkLst>
          <pc:docMk/>
          <pc:sldMk cId="2765156963" sldId="272"/>
        </pc:sldMkLst>
        <pc:spChg chg="del mod ord">
          <ac:chgData name="Jessica Chester" userId="361522701ec99324" providerId="LiveId" clId="{5C25C2F4-0A86-4048-AF12-A1DA92E81F5D}" dt="2021-02-16T05:28:38.413" v="279" actId="700"/>
          <ac:spMkLst>
            <pc:docMk/>
            <pc:sldMk cId="2765156963" sldId="272"/>
            <ac:spMk id="2" creationId="{B1D0EEAD-322A-4D13-84EB-107AD9EBC28E}"/>
          </ac:spMkLst>
        </pc:spChg>
        <pc:spChg chg="del">
          <ac:chgData name="Jessica Chester" userId="361522701ec99324" providerId="LiveId" clId="{5C25C2F4-0A86-4048-AF12-A1DA92E81F5D}" dt="2021-02-16T05:28:38.413" v="279" actId="700"/>
          <ac:spMkLst>
            <pc:docMk/>
            <pc:sldMk cId="2765156963" sldId="272"/>
            <ac:spMk id="3" creationId="{8FE231AF-8500-4825-AF47-A1B51D35C081}"/>
          </ac:spMkLst>
        </pc:spChg>
        <pc:spChg chg="add mod ord">
          <ac:chgData name="Jessica Chester" userId="361522701ec99324" providerId="LiveId" clId="{5C25C2F4-0A86-4048-AF12-A1DA92E81F5D}" dt="2021-02-16T05:32:13.305" v="337" actId="1076"/>
          <ac:spMkLst>
            <pc:docMk/>
            <pc:sldMk cId="2765156963" sldId="272"/>
            <ac:spMk id="4" creationId="{C750CF59-1596-45EF-B540-E1DF235B0BDB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18" creationId="{1F4CD6D0-88B6-45F4-AC60-54587D3C92A0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20" creationId="{DCFCE6BC-4706-49A2-816A-A44669F98A30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22" creationId="{F2519508-A780-4D3C-AFC8-363D53F24574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24" creationId="{96FFB859-0BF4-44C8-92CE-827BC0BED6D5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28" creationId="{AA3C88C9-7D12-4F69-958C-2A345F9633D7}"/>
          </ac:spMkLst>
        </pc:spChg>
        <pc:spChg chg="add">
          <ac:chgData name="Jessica Chester" userId="361522701ec99324" providerId="LiveId" clId="{5C25C2F4-0A86-4048-AF12-A1DA92E81F5D}" dt="2021-02-16T05:29:25.607" v="326" actId="26606"/>
          <ac:spMkLst>
            <pc:docMk/>
            <pc:sldMk cId="2765156963" sldId="272"/>
            <ac:spMk id="30" creationId="{D6F31C7F-BCF9-4876-B103-B1470FB2ECDE}"/>
          </ac:spMkLst>
        </pc:spChg>
        <pc:grpChg chg="add">
          <ac:chgData name="Jessica Chester" userId="361522701ec99324" providerId="LiveId" clId="{5C25C2F4-0A86-4048-AF12-A1DA92E81F5D}" dt="2021-02-16T05:29:25.607" v="326" actId="26606"/>
          <ac:grpSpMkLst>
            <pc:docMk/>
            <pc:sldMk cId="2765156963" sldId="272"/>
            <ac:grpSpMk id="12" creationId="{F982E0B2-AA9C-441C-A08E-A9DF9CF12116}"/>
          </ac:grpSpMkLst>
        </pc:grpChg>
        <pc:picChg chg="add mod">
          <ac:chgData name="Jessica Chester" userId="361522701ec99324" providerId="LiveId" clId="{5C25C2F4-0A86-4048-AF12-A1DA92E81F5D}" dt="2021-02-16T05:29:28.500" v="328"/>
          <ac:picMkLst>
            <pc:docMk/>
            <pc:sldMk cId="2765156963" sldId="272"/>
            <ac:picMk id="6" creationId="{6C68B2FB-4D96-4629-834A-5B47A1D247DB}"/>
          </ac:picMkLst>
        </pc:picChg>
        <pc:cxnChg chg="add">
          <ac:chgData name="Jessica Chester" userId="361522701ec99324" providerId="LiveId" clId="{5C25C2F4-0A86-4048-AF12-A1DA92E81F5D}" dt="2021-02-16T05:29:25.607" v="326" actId="26606"/>
          <ac:cxnSpMkLst>
            <pc:docMk/>
            <pc:sldMk cId="2765156963" sldId="272"/>
            <ac:cxnSpMk id="10" creationId="{701C0CAB-6A03-4C6A-9FAA-219847753628}"/>
          </ac:cxnSpMkLst>
        </pc:cxnChg>
        <pc:cxnChg chg="add">
          <ac:chgData name="Jessica Chester" userId="361522701ec99324" providerId="LiveId" clId="{5C25C2F4-0A86-4048-AF12-A1DA92E81F5D}" dt="2021-02-16T05:29:25.607" v="326" actId="26606"/>
          <ac:cxnSpMkLst>
            <pc:docMk/>
            <pc:sldMk cId="2765156963" sldId="272"/>
            <ac:cxnSpMk id="26" creationId="{9E7C23BC-DAA6-40E1-8166-B8C4439D1430}"/>
          </ac:cxnSpMkLst>
        </pc:cxnChg>
      </pc:sldChg>
      <pc:sldChg chg="addSp delSp modSp new mod setBg modClrScheme chgLayout">
        <pc:chgData name="Jessica Chester" userId="361522701ec99324" providerId="LiveId" clId="{5C25C2F4-0A86-4048-AF12-A1DA92E81F5D}" dt="2021-02-16T10:54:20.975" v="713" actId="20577"/>
        <pc:sldMkLst>
          <pc:docMk/>
          <pc:sldMk cId="1386081449" sldId="273"/>
        </pc:sldMkLst>
        <pc:spChg chg="del mod ord">
          <ac:chgData name="Jessica Chester" userId="361522701ec99324" providerId="LiveId" clId="{5C25C2F4-0A86-4048-AF12-A1DA92E81F5D}" dt="2021-02-16T05:45:50.363" v="340" actId="700"/>
          <ac:spMkLst>
            <pc:docMk/>
            <pc:sldMk cId="1386081449" sldId="273"/>
            <ac:spMk id="2" creationId="{B701ABC2-9081-43DB-BFFF-3FCFC6CEC90E}"/>
          </ac:spMkLst>
        </pc:spChg>
        <pc:spChg chg="add mod ord">
          <ac:chgData name="Jessica Chester" userId="361522701ec99324" providerId="LiveId" clId="{5C25C2F4-0A86-4048-AF12-A1DA92E81F5D}" dt="2021-02-16T06:36:33.590" v="373" actId="26606"/>
          <ac:spMkLst>
            <pc:docMk/>
            <pc:sldMk cId="1386081449" sldId="273"/>
            <ac:spMk id="3" creationId="{59C9CC76-F260-4856-A89F-2A8365845013}"/>
          </ac:spMkLst>
        </pc:spChg>
        <pc:spChg chg="add del mod ord">
          <ac:chgData name="Jessica Chester" userId="361522701ec99324" providerId="LiveId" clId="{5C25C2F4-0A86-4048-AF12-A1DA92E81F5D}" dt="2021-02-16T05:50:00.947" v="354" actId="931"/>
          <ac:spMkLst>
            <pc:docMk/>
            <pc:sldMk cId="1386081449" sldId="273"/>
            <ac:spMk id="4" creationId="{83E035BD-37E6-46D3-A264-69F36546C71E}"/>
          </ac:spMkLst>
        </pc:spChg>
        <pc:spChg chg="add del">
          <ac:chgData name="Jessica Chester" userId="361522701ec99324" providerId="LiveId" clId="{5C25C2F4-0A86-4048-AF12-A1DA92E81F5D}" dt="2021-02-16T05:50:52.976" v="366" actId="26606"/>
          <ac:spMkLst>
            <pc:docMk/>
            <pc:sldMk cId="1386081449" sldId="273"/>
            <ac:spMk id="12" creationId="{E4162D20-2B6D-49FA-8429-D7AC6F04AA61}"/>
          </ac:spMkLst>
        </pc:spChg>
        <pc:spChg chg="add del">
          <ac:chgData name="Jessica Chester" userId="361522701ec99324" providerId="LiveId" clId="{5C25C2F4-0A86-4048-AF12-A1DA92E81F5D}" dt="2021-02-16T05:50:52.976" v="366" actId="26606"/>
          <ac:spMkLst>
            <pc:docMk/>
            <pc:sldMk cId="1386081449" sldId="273"/>
            <ac:spMk id="19" creationId="{C0B9CDC7-5D3C-4184-9491-855E59362259}"/>
          </ac:spMkLst>
        </pc:spChg>
        <pc:spChg chg="add del">
          <ac:chgData name="Jessica Chester" userId="361522701ec99324" providerId="LiveId" clId="{5C25C2F4-0A86-4048-AF12-A1DA92E81F5D}" dt="2021-02-16T05:50:43.671" v="364" actId="26606"/>
          <ac:spMkLst>
            <pc:docMk/>
            <pc:sldMk cId="1386081449" sldId="273"/>
            <ac:spMk id="21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05:50:52.976" v="366" actId="26606"/>
          <ac:spMkLst>
            <pc:docMk/>
            <pc:sldMk cId="1386081449" sldId="273"/>
            <ac:spMk id="25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5:51:10.130" v="368" actId="26606"/>
          <ac:spMkLst>
            <pc:docMk/>
            <pc:sldMk cId="1386081449" sldId="273"/>
            <ac:spMk id="27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5:51:10.130" v="368" actId="26606"/>
          <ac:spMkLst>
            <pc:docMk/>
            <pc:sldMk cId="1386081449" sldId="273"/>
            <ac:spMk id="29" creationId="{B210D59A-80FB-4052-AAD2-52805175DDED}"/>
          </ac:spMkLst>
        </pc:spChg>
        <pc:spChg chg="add del">
          <ac:chgData name="Jessica Chester" userId="361522701ec99324" providerId="LiveId" clId="{5C25C2F4-0A86-4048-AF12-A1DA92E81F5D}" dt="2021-02-16T05:51:12.312" v="370" actId="26606"/>
          <ac:spMkLst>
            <pc:docMk/>
            <pc:sldMk cId="1386081449" sldId="273"/>
            <ac:spMk id="31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5:51:12.312" v="370" actId="26606"/>
          <ac:spMkLst>
            <pc:docMk/>
            <pc:sldMk cId="1386081449" sldId="273"/>
            <ac:spMk id="33" creationId="{AE9CD27F-EFFF-479C-AC15-A7BE9055F22A}"/>
          </ac:spMkLst>
        </pc:spChg>
        <pc:spChg chg="add del">
          <ac:chgData name="Jessica Chester" userId="361522701ec99324" providerId="LiveId" clId="{5C25C2F4-0A86-4048-AF12-A1DA92E81F5D}" dt="2021-02-16T06:36:33.572" v="372" actId="26606"/>
          <ac:spMkLst>
            <pc:docMk/>
            <pc:sldMk cId="1386081449" sldId="273"/>
            <ac:spMk id="35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6:36:33.572" v="372" actId="26606"/>
          <ac:spMkLst>
            <pc:docMk/>
            <pc:sldMk cId="1386081449" sldId="273"/>
            <ac:spMk id="37" creationId="{CA10E775-76DE-417B-98CF-D4D6529C40B9}"/>
          </ac:spMkLst>
        </pc:spChg>
        <pc:spChg chg="add del">
          <ac:chgData name="Jessica Chester" userId="361522701ec99324" providerId="LiveId" clId="{5C25C2F4-0A86-4048-AF12-A1DA92E81F5D}" dt="2021-02-16T06:37:14.460" v="395" actId="26606"/>
          <ac:spMkLst>
            <pc:docMk/>
            <pc:sldMk cId="1386081449" sldId="273"/>
            <ac:spMk id="39" creationId="{DB66C9CD-6BF4-44CA-8078-0BB819080761}"/>
          </ac:spMkLst>
        </pc:spChg>
        <pc:spChg chg="add mod">
          <ac:chgData name="Jessica Chester" userId="361522701ec99324" providerId="LiveId" clId="{5C25C2F4-0A86-4048-AF12-A1DA92E81F5D}" dt="2021-02-16T10:54:20.975" v="713" actId="20577"/>
          <ac:spMkLst>
            <pc:docMk/>
            <pc:sldMk cId="1386081449" sldId="273"/>
            <ac:spMk id="41" creationId="{2E47130E-0AAB-407E-9A74-AFD23624527F}"/>
          </ac:spMkLst>
        </pc:spChg>
        <pc:spChg chg="add del">
          <ac:chgData name="Jessica Chester" userId="361522701ec99324" providerId="LiveId" clId="{5C25C2F4-0A86-4048-AF12-A1DA92E81F5D}" dt="2021-02-16T06:37:12.085" v="392" actId="26606"/>
          <ac:spMkLst>
            <pc:docMk/>
            <pc:sldMk cId="1386081449" sldId="273"/>
            <ac:spMk id="4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6:37:14.444" v="394" actId="26606"/>
          <ac:spMkLst>
            <pc:docMk/>
            <pc:sldMk cId="1386081449" sldId="273"/>
            <ac:spMk id="50" creationId="{C0B9CDC7-5D3C-4184-9491-855E59362259}"/>
          </ac:spMkLst>
        </pc:spChg>
        <pc:spChg chg="add del">
          <ac:chgData name="Jessica Chester" userId="361522701ec99324" providerId="LiveId" clId="{5C25C2F4-0A86-4048-AF12-A1DA92E81F5D}" dt="2021-02-16T06:37:14.444" v="394" actId="26606"/>
          <ac:spMkLst>
            <pc:docMk/>
            <pc:sldMk cId="1386081449" sldId="273"/>
            <ac:spMk id="51" creationId="{DB66C9CD-6BF4-44CA-8078-0BB819080761}"/>
          </ac:spMkLst>
        </pc:spChg>
        <pc:spChg chg="add">
          <ac:chgData name="Jessica Chester" userId="361522701ec99324" providerId="LiveId" clId="{5C25C2F4-0A86-4048-AF12-A1DA92E81F5D}" dt="2021-02-16T06:37:14.460" v="395" actId="26606"/>
          <ac:spMkLst>
            <pc:docMk/>
            <pc:sldMk cId="1386081449" sldId="273"/>
            <ac:spMk id="54" creationId="{DB66C9CD-6BF4-44CA-8078-0BB819080761}"/>
          </ac:spMkLst>
        </pc:spChg>
        <pc:grpChg chg="add del">
          <ac:chgData name="Jessica Chester" userId="361522701ec99324" providerId="LiveId" clId="{5C25C2F4-0A86-4048-AF12-A1DA92E81F5D}" dt="2021-02-16T05:50:43.671" v="364" actId="26606"/>
          <ac:grpSpMkLst>
            <pc:docMk/>
            <pc:sldMk cId="1386081449" sldId="273"/>
            <ac:grpSpMk id="15" creationId="{F982E0B2-AA9C-441C-A08E-A9DF9CF12116}"/>
          </ac:grpSpMkLst>
        </pc:grpChg>
        <pc:picChg chg="add mod ord">
          <ac:chgData name="Jessica Chester" userId="361522701ec99324" providerId="LiveId" clId="{5C25C2F4-0A86-4048-AF12-A1DA92E81F5D}" dt="2021-02-16T06:37:14.444" v="394" actId="26606"/>
          <ac:picMkLst>
            <pc:docMk/>
            <pc:sldMk cId="1386081449" sldId="273"/>
            <ac:picMk id="6" creationId="{879FF1F5-0976-4211-B575-8260103708D5}"/>
          </ac:picMkLst>
        </pc:picChg>
        <pc:picChg chg="add mod">
          <ac:chgData name="Jessica Chester" userId="361522701ec99324" providerId="LiveId" clId="{5C25C2F4-0A86-4048-AF12-A1DA92E81F5D}" dt="2021-02-16T06:37:14.444" v="394" actId="26606"/>
          <ac:picMkLst>
            <pc:docMk/>
            <pc:sldMk cId="1386081449" sldId="273"/>
            <ac:picMk id="8" creationId="{505ECF1B-3C88-45B7-807D-FC443DF096B8}"/>
          </ac:picMkLst>
        </pc:picChg>
        <pc:cxnChg chg="add del">
          <ac:chgData name="Jessica Chester" userId="361522701ec99324" providerId="LiveId" clId="{5C25C2F4-0A86-4048-AF12-A1DA92E81F5D}" dt="2021-02-16T05:50:43.671" v="364" actId="26606"/>
          <ac:cxnSpMkLst>
            <pc:docMk/>
            <pc:sldMk cId="1386081449" sldId="273"/>
            <ac:cxnSpMk id="13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05:50:52.976" v="366" actId="26606"/>
          <ac:cxnSpMkLst>
            <pc:docMk/>
            <pc:sldMk cId="1386081449" sldId="273"/>
            <ac:cxnSpMk id="17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5:50:43.671" v="364" actId="26606"/>
          <ac:cxnSpMkLst>
            <pc:docMk/>
            <pc:sldMk cId="1386081449" sldId="273"/>
            <ac:cxnSpMk id="23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05:51:10.130" v="368" actId="26606"/>
          <ac:cxnSpMkLst>
            <pc:docMk/>
            <pc:sldMk cId="1386081449" sldId="273"/>
            <ac:cxnSpMk id="28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5:51:12.312" v="370" actId="26606"/>
          <ac:cxnSpMkLst>
            <pc:docMk/>
            <pc:sldMk cId="1386081449" sldId="273"/>
            <ac:cxnSpMk id="32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6:36:33.572" v="372" actId="26606"/>
          <ac:cxnSpMkLst>
            <pc:docMk/>
            <pc:sldMk cId="1386081449" sldId="273"/>
            <ac:cxnSpMk id="3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6:37:14.460" v="395" actId="26606"/>
          <ac:cxnSpMkLst>
            <pc:docMk/>
            <pc:sldMk cId="1386081449" sldId="273"/>
            <ac:cxnSpMk id="40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6:37:12.085" v="392" actId="26606"/>
          <ac:cxnSpMkLst>
            <pc:docMk/>
            <pc:sldMk cId="1386081449" sldId="273"/>
            <ac:cxnSpMk id="48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6:37:14.444" v="394" actId="26606"/>
          <ac:cxnSpMkLst>
            <pc:docMk/>
            <pc:sldMk cId="1386081449" sldId="273"/>
            <ac:cxnSpMk id="52" creationId="{77C6DF49-CBE3-4038-AC78-35DE4FD7CE8E}"/>
          </ac:cxnSpMkLst>
        </pc:cxnChg>
        <pc:cxnChg chg="add">
          <ac:chgData name="Jessica Chester" userId="361522701ec99324" providerId="LiveId" clId="{5C25C2F4-0A86-4048-AF12-A1DA92E81F5D}" dt="2021-02-16T06:37:14.460" v="395" actId="26606"/>
          <ac:cxnSpMkLst>
            <pc:docMk/>
            <pc:sldMk cId="1386081449" sldId="273"/>
            <ac:cxnSpMk id="55" creationId="{77C6DF49-CBE3-4038-AC78-35DE4FD7CE8E}"/>
          </ac:cxnSpMkLst>
        </pc:cxnChg>
      </pc:sldChg>
      <pc:sldChg chg="addSp delSp modSp new mod ord setBg">
        <pc:chgData name="Jessica Chester" userId="361522701ec99324" providerId="LiveId" clId="{5C25C2F4-0A86-4048-AF12-A1DA92E81F5D}" dt="2021-02-16T10:56:19.189" v="717" actId="14861"/>
        <pc:sldMkLst>
          <pc:docMk/>
          <pc:sldMk cId="2725926526" sldId="274"/>
        </pc:sldMkLst>
        <pc:spChg chg="mod">
          <ac:chgData name="Jessica Chester" userId="361522701ec99324" providerId="LiveId" clId="{5C25C2F4-0A86-4048-AF12-A1DA92E81F5D}" dt="2021-02-16T09:32:18.592" v="655" actId="26606"/>
          <ac:spMkLst>
            <pc:docMk/>
            <pc:sldMk cId="2725926526" sldId="274"/>
            <ac:spMk id="2" creationId="{DA555C72-DAE0-4852-BF26-7F14B3F06CBC}"/>
          </ac:spMkLst>
        </pc:spChg>
        <pc:spChg chg="del">
          <ac:chgData name="Jessica Chester" userId="361522701ec99324" providerId="LiveId" clId="{5C25C2F4-0A86-4048-AF12-A1DA92E81F5D}" dt="2021-02-16T08:08:10.787" v="474" actId="931"/>
          <ac:spMkLst>
            <pc:docMk/>
            <pc:sldMk cId="2725926526" sldId="274"/>
            <ac:spMk id="3" creationId="{E3C7564F-1688-499D-A8AA-A07455A80B91}"/>
          </ac:spMkLst>
        </pc:spChg>
        <pc:spChg chg="add del mod">
          <ac:chgData name="Jessica Chester" userId="361522701ec99324" providerId="LiveId" clId="{5C25C2F4-0A86-4048-AF12-A1DA92E81F5D}" dt="2021-02-16T08:08:35.778" v="481" actId="21"/>
          <ac:spMkLst>
            <pc:docMk/>
            <pc:sldMk cId="2725926526" sldId="274"/>
            <ac:spMk id="6" creationId="{D02C7B64-8EE4-458E-B5C0-FC6D68C57408}"/>
          </ac:spMkLst>
        </pc:spChg>
        <pc:spChg chg="add del mod">
          <ac:chgData name="Jessica Chester" userId="361522701ec99324" providerId="LiveId" clId="{5C25C2F4-0A86-4048-AF12-A1DA92E81F5D}" dt="2021-02-16T08:08:21.577" v="479" actId="21"/>
          <ac:spMkLst>
            <pc:docMk/>
            <pc:sldMk cId="2725926526" sldId="274"/>
            <ac:spMk id="9" creationId="{00EBE889-0E40-471E-9EB8-FAD20E5FE907}"/>
          </ac:spMkLst>
        </pc:spChg>
        <pc:spChg chg="add del mod">
          <ac:chgData name="Jessica Chester" userId="361522701ec99324" providerId="LiveId" clId="{5C25C2F4-0A86-4048-AF12-A1DA92E81F5D}" dt="2021-02-16T08:09:34.008" v="484" actId="931"/>
          <ac:spMkLst>
            <pc:docMk/>
            <pc:sldMk cId="2725926526" sldId="274"/>
            <ac:spMk id="11" creationId="{7B7FDED6-D324-4495-B939-717FF0665013}"/>
          </ac:spMkLst>
        </pc:spChg>
        <pc:spChg chg="add del">
          <ac:chgData name="Jessica Chester" userId="361522701ec99324" providerId="LiveId" clId="{5C25C2F4-0A86-4048-AF12-A1DA92E81F5D}" dt="2021-02-16T08:24:03.422" v="543" actId="26606"/>
          <ac:spMkLst>
            <pc:docMk/>
            <pc:sldMk cId="2725926526" sldId="274"/>
            <ac:spMk id="19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8:15:20.918" v="540" actId="26606"/>
          <ac:spMkLst>
            <pc:docMk/>
            <pc:sldMk cId="2725926526" sldId="274"/>
            <ac:spMk id="21" creationId="{943D6240-A547-4FDF-94ED-69B874BD0E89}"/>
          </ac:spMkLst>
        </pc:spChg>
        <pc:spChg chg="add del">
          <ac:chgData name="Jessica Chester" userId="361522701ec99324" providerId="LiveId" clId="{5C25C2F4-0A86-4048-AF12-A1DA92E81F5D}" dt="2021-02-16T08:24:03.422" v="543" actId="26606"/>
          <ac:spMkLst>
            <pc:docMk/>
            <pc:sldMk cId="2725926526" sldId="274"/>
            <ac:spMk id="22" creationId="{E9D0418C-15EA-4A90-BE07-D5D2FC131D06}"/>
          </ac:spMkLst>
        </pc:spChg>
        <pc:spChg chg="add del">
          <ac:chgData name="Jessica Chester" userId="361522701ec99324" providerId="LiveId" clId="{5C25C2F4-0A86-4048-AF12-A1DA92E81F5D}" dt="2021-02-16T08:15:20.918" v="540" actId="26606"/>
          <ac:spMkLst>
            <pc:docMk/>
            <pc:sldMk cId="2725926526" sldId="274"/>
            <ac:spMk id="24" creationId="{EEE96A74-B62B-4642-AB22-7776A5F48CE7}"/>
          </ac:spMkLst>
        </pc:spChg>
        <pc:spChg chg="add del mod">
          <ac:chgData name="Jessica Chester" userId="361522701ec99324" providerId="LiveId" clId="{5C25C2F4-0A86-4048-AF12-A1DA92E81F5D}" dt="2021-02-16T08:40:55.023" v="571" actId="21"/>
          <ac:spMkLst>
            <pc:docMk/>
            <pc:sldMk cId="2725926526" sldId="274"/>
            <ac:spMk id="27" creationId="{A7E4FC5D-E63C-4DC6-9B05-830F536CCA97}"/>
          </ac:spMkLst>
        </pc:spChg>
        <pc:spChg chg="add">
          <ac:chgData name="Jessica Chester" userId="361522701ec99324" providerId="LiveId" clId="{5C25C2F4-0A86-4048-AF12-A1DA92E81F5D}" dt="2021-02-16T09:32:18.592" v="655" actId="26606"/>
          <ac:spMkLst>
            <pc:docMk/>
            <pc:sldMk cId="2725926526" sldId="274"/>
            <ac:spMk id="36" creationId="{3011B0B3-5679-4759-90B8-3B908C4CBD21}"/>
          </ac:spMkLst>
        </pc:spChg>
        <pc:grpChg chg="add">
          <ac:chgData name="Jessica Chester" userId="361522701ec99324" providerId="LiveId" clId="{5C25C2F4-0A86-4048-AF12-A1DA92E81F5D}" dt="2021-02-16T09:32:18.592" v="655" actId="26606"/>
          <ac:grpSpMkLst>
            <pc:docMk/>
            <pc:sldMk cId="2725926526" sldId="274"/>
            <ac:grpSpMk id="30" creationId="{F982E0B2-AA9C-441C-A08E-A9DF9CF12116}"/>
          </ac:grpSpMkLst>
        </pc:grpChg>
        <pc:picChg chg="add del mod">
          <ac:chgData name="Jessica Chester" userId="361522701ec99324" providerId="LiveId" clId="{5C25C2F4-0A86-4048-AF12-A1DA92E81F5D}" dt="2021-02-16T08:08:38.367" v="482" actId="21"/>
          <ac:picMkLst>
            <pc:docMk/>
            <pc:sldMk cId="2725926526" sldId="274"/>
            <ac:picMk id="5" creationId="{B6145A10-AEB4-441C-A41D-FCE6F0B6D701}"/>
          </ac:picMkLst>
        </pc:picChg>
        <pc:picChg chg="add del mod">
          <ac:chgData name="Jessica Chester" userId="361522701ec99324" providerId="LiveId" clId="{5C25C2F4-0A86-4048-AF12-A1DA92E81F5D}" dt="2021-02-16T08:11:06.526" v="491" actId="21"/>
          <ac:picMkLst>
            <pc:docMk/>
            <pc:sldMk cId="2725926526" sldId="274"/>
            <ac:picMk id="8" creationId="{4D686461-9665-4F96-BBE6-A6DF4A98EA48}"/>
          </ac:picMkLst>
        </pc:picChg>
        <pc:picChg chg="add del mod ord">
          <ac:chgData name="Jessica Chester" userId="361522701ec99324" providerId="LiveId" clId="{5C25C2F4-0A86-4048-AF12-A1DA92E81F5D}" dt="2021-02-16T08:40:46.619" v="569" actId="478"/>
          <ac:picMkLst>
            <pc:docMk/>
            <pc:sldMk cId="2725926526" sldId="274"/>
            <ac:picMk id="13" creationId="{23FF9B5C-1504-4489-A5EE-752988A6ADDC}"/>
          </ac:picMkLst>
        </pc:picChg>
        <pc:picChg chg="add del mod">
          <ac:chgData name="Jessica Chester" userId="361522701ec99324" providerId="LiveId" clId="{5C25C2F4-0A86-4048-AF12-A1DA92E81F5D}" dt="2021-02-16T08:12:20.145" v="497" actId="931"/>
          <ac:picMkLst>
            <pc:docMk/>
            <pc:sldMk cId="2725926526" sldId="274"/>
            <ac:picMk id="15" creationId="{16B46440-5E3A-4B19-A23E-AF4C6CBE4EE2}"/>
          </ac:picMkLst>
        </pc:picChg>
        <pc:picChg chg="add mod">
          <ac:chgData name="Jessica Chester" userId="361522701ec99324" providerId="LiveId" clId="{5C25C2F4-0A86-4048-AF12-A1DA92E81F5D}" dt="2021-02-16T09:33:19.496" v="664" actId="29295"/>
          <ac:picMkLst>
            <pc:docMk/>
            <pc:sldMk cId="2725926526" sldId="274"/>
            <ac:picMk id="17" creationId="{E6430536-5869-4C82-91F3-EBF0789443C7}"/>
          </ac:picMkLst>
        </pc:picChg>
        <pc:picChg chg="add mod">
          <ac:chgData name="Jessica Chester" userId="361522701ec99324" providerId="LiveId" clId="{5C25C2F4-0A86-4048-AF12-A1DA92E81F5D}" dt="2021-02-16T10:56:19.189" v="717" actId="14861"/>
          <ac:picMkLst>
            <pc:docMk/>
            <pc:sldMk cId="2725926526" sldId="274"/>
            <ac:picMk id="23" creationId="{FA4C6A59-5046-49FD-BC0C-4CD2EF293375}"/>
          </ac:picMkLst>
        </pc:picChg>
        <pc:cxnChg chg="add del">
          <ac:chgData name="Jessica Chester" userId="361522701ec99324" providerId="LiveId" clId="{5C25C2F4-0A86-4048-AF12-A1DA92E81F5D}" dt="2021-02-16T08:24:03.422" v="543" actId="26606"/>
          <ac:cxnSpMkLst>
            <pc:docMk/>
            <pc:sldMk cId="2725926526" sldId="274"/>
            <ac:cxnSpMk id="20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8:15:20.918" v="540" actId="26606"/>
          <ac:cxnSpMkLst>
            <pc:docMk/>
            <pc:sldMk cId="2725926526" sldId="274"/>
            <ac:cxnSpMk id="26" creationId="{3A513CAD-9784-4D35-BAF9-1F7DDD697BDB}"/>
          </ac:cxnSpMkLst>
        </pc:cxnChg>
        <pc:cxnChg chg="add">
          <ac:chgData name="Jessica Chester" userId="361522701ec99324" providerId="LiveId" clId="{5C25C2F4-0A86-4048-AF12-A1DA92E81F5D}" dt="2021-02-16T09:32:18.592" v="655" actId="26606"/>
          <ac:cxnSpMkLst>
            <pc:docMk/>
            <pc:sldMk cId="2725926526" sldId="274"/>
            <ac:cxnSpMk id="28" creationId="{701C0CAB-6A03-4C6A-9FAA-219847753628}"/>
          </ac:cxnSpMkLst>
        </pc:cxnChg>
        <pc:cxnChg chg="add">
          <ac:chgData name="Jessica Chester" userId="361522701ec99324" providerId="LiveId" clId="{5C25C2F4-0A86-4048-AF12-A1DA92E81F5D}" dt="2021-02-16T09:32:18.592" v="655" actId="26606"/>
          <ac:cxnSpMkLst>
            <pc:docMk/>
            <pc:sldMk cId="2725926526" sldId="274"/>
            <ac:cxnSpMk id="38" creationId="{32E97E5C-7A5F-424E-AAE4-654396E90799}"/>
          </ac:cxnSpMkLst>
        </pc:cxnChg>
      </pc:sldChg>
      <pc:sldChg chg="addSp delSp modSp new mod setBg">
        <pc:chgData name="Jessica Chester" userId="361522701ec99324" providerId="LiveId" clId="{5C25C2F4-0A86-4048-AF12-A1DA92E81F5D}" dt="2021-02-16T09:31:51.022" v="653" actId="1076"/>
        <pc:sldMkLst>
          <pc:docMk/>
          <pc:sldMk cId="2034426304" sldId="275"/>
        </pc:sldMkLst>
        <pc:spChg chg="mod">
          <ac:chgData name="Jessica Chester" userId="361522701ec99324" providerId="LiveId" clId="{5C25C2F4-0A86-4048-AF12-A1DA92E81F5D}" dt="2021-02-16T09:21:57.386" v="645" actId="26606"/>
          <ac:spMkLst>
            <pc:docMk/>
            <pc:sldMk cId="2034426304" sldId="275"/>
            <ac:spMk id="2" creationId="{CBA8E4E6-E9F0-4656-83B8-22FFDFDADC4A}"/>
          </ac:spMkLst>
        </pc:spChg>
        <pc:spChg chg="add del">
          <ac:chgData name="Jessica Chester" userId="361522701ec99324" providerId="LiveId" clId="{5C25C2F4-0A86-4048-AF12-A1DA92E81F5D}" dt="2021-02-16T09:20:04.274" v="628" actId="931"/>
          <ac:spMkLst>
            <pc:docMk/>
            <pc:sldMk cId="2034426304" sldId="275"/>
            <ac:spMk id="3" creationId="{C98762D3-798C-4BEC-8127-AABE5E01D2DB}"/>
          </ac:spMkLst>
        </pc:spChg>
        <pc:spChg chg="add del">
          <ac:chgData name="Jessica Chester" userId="361522701ec99324" providerId="LiveId" clId="{5C25C2F4-0A86-4048-AF12-A1DA92E81F5D}" dt="2021-02-16T09:20:19.366" v="632" actId="26606"/>
          <ac:spMkLst>
            <pc:docMk/>
            <pc:sldMk cId="2034426304" sldId="275"/>
            <ac:spMk id="11" creationId="{31F1B16C-7FE0-4D1D-8007-602C041CD0E8}"/>
          </ac:spMkLst>
        </pc:spChg>
        <pc:spChg chg="add del">
          <ac:chgData name="Jessica Chester" userId="361522701ec99324" providerId="LiveId" clId="{5C25C2F4-0A86-4048-AF12-A1DA92E81F5D}" dt="2021-02-16T09:20:19.366" v="632" actId="26606"/>
          <ac:spMkLst>
            <pc:docMk/>
            <pc:sldMk cId="2034426304" sldId="275"/>
            <ac:spMk id="14" creationId="{1AEB7F98-32EC-40D3-89EE-C8433023163A}"/>
          </ac:spMkLst>
        </pc:spChg>
        <pc:spChg chg="add del">
          <ac:chgData name="Jessica Chester" userId="361522701ec99324" providerId="LiveId" clId="{5C25C2F4-0A86-4048-AF12-A1DA92E81F5D}" dt="2021-02-16T09:21:57.386" v="645" actId="26606"/>
          <ac:spMkLst>
            <pc:docMk/>
            <pc:sldMk cId="2034426304" sldId="275"/>
            <ac:spMk id="18" creationId="{DAD9000E-708C-464D-A86F-4ABE391B6BE8}"/>
          </ac:spMkLst>
        </pc:spChg>
        <pc:spChg chg="add del">
          <ac:chgData name="Jessica Chester" userId="361522701ec99324" providerId="LiveId" clId="{5C25C2F4-0A86-4048-AF12-A1DA92E81F5D}" dt="2021-02-16T09:21:57.386" v="645" actId="26606"/>
          <ac:spMkLst>
            <pc:docMk/>
            <pc:sldMk cId="2034426304" sldId="275"/>
            <ac:spMk id="19" creationId="{1AEB7F98-32EC-40D3-89EE-C8433023163A}"/>
          </ac:spMkLst>
        </pc:spChg>
        <pc:spChg chg="add del mod ord">
          <ac:chgData name="Jessica Chester" userId="361522701ec99324" providerId="LiveId" clId="{5C25C2F4-0A86-4048-AF12-A1DA92E81F5D}" dt="2021-02-16T09:31:18.254" v="648" actId="931"/>
          <ac:spMkLst>
            <pc:docMk/>
            <pc:sldMk cId="2034426304" sldId="275"/>
            <ac:spMk id="21" creationId="{AB6D5698-76AC-46E2-9EE5-58D2F4672FC1}"/>
          </ac:spMkLst>
        </pc:spChg>
        <pc:spChg chg="add del">
          <ac:chgData name="Jessica Chester" userId="361522701ec99324" providerId="LiveId" clId="{5C25C2F4-0A86-4048-AF12-A1DA92E81F5D}" dt="2021-02-16T09:21:53.217" v="641" actId="26606"/>
          <ac:spMkLst>
            <pc:docMk/>
            <pc:sldMk cId="2034426304" sldId="275"/>
            <ac:spMk id="23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9:21:53.217" v="641" actId="26606"/>
          <ac:spMkLst>
            <pc:docMk/>
            <pc:sldMk cId="2034426304" sldId="275"/>
            <ac:spMk id="25" creationId="{AA11AC2B-E0EE-4BB9-8BC1-EC5DA9DBEE30}"/>
          </ac:spMkLst>
        </pc:spChg>
        <pc:spChg chg="add del">
          <ac:chgData name="Jessica Chester" userId="361522701ec99324" providerId="LiveId" clId="{5C25C2F4-0A86-4048-AF12-A1DA92E81F5D}" dt="2021-02-16T09:21:38.874" v="635" actId="26606"/>
          <ac:spMkLst>
            <pc:docMk/>
            <pc:sldMk cId="2034426304" sldId="275"/>
            <ac:spMk id="2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09:21:54.958" v="643" actId="26606"/>
          <ac:spMkLst>
            <pc:docMk/>
            <pc:sldMk cId="2034426304" sldId="275"/>
            <ac:spMk id="27" creationId="{369F5FE0-EBCF-4A14-AF3D-1ADCD6443E6F}"/>
          </ac:spMkLst>
        </pc:spChg>
        <pc:spChg chg="add del">
          <ac:chgData name="Jessica Chester" userId="361522701ec99324" providerId="LiveId" clId="{5C25C2F4-0A86-4048-AF12-A1DA92E81F5D}" dt="2021-02-16T09:21:57.386" v="645" actId="26606"/>
          <ac:spMkLst>
            <pc:docMk/>
            <pc:sldMk cId="2034426304" sldId="275"/>
            <ac:spMk id="29" creationId="{369F5FE0-EBCF-4A14-AF3D-1ADCD6443E6F}"/>
          </ac:spMkLst>
        </pc:spChg>
        <pc:spChg chg="add del">
          <ac:chgData name="Jessica Chester" userId="361522701ec99324" providerId="LiveId" clId="{5C25C2F4-0A86-4048-AF12-A1DA92E81F5D}" dt="2021-02-16T09:21:41.050" v="637" actId="26606"/>
          <ac:spMkLst>
            <pc:docMk/>
            <pc:sldMk cId="2034426304" sldId="275"/>
            <ac:spMk id="30" creationId="{DB66C9CD-6BF4-44CA-8078-0BB819080761}"/>
          </ac:spMkLst>
        </pc:spChg>
        <pc:picChg chg="add del mod">
          <ac:chgData name="Jessica Chester" userId="361522701ec99324" providerId="LiveId" clId="{5C25C2F4-0A86-4048-AF12-A1DA92E81F5D}" dt="2021-02-16T09:18:04.860" v="627" actId="931"/>
          <ac:picMkLst>
            <pc:docMk/>
            <pc:sldMk cId="2034426304" sldId="275"/>
            <ac:picMk id="5" creationId="{AF41F1B7-A983-4DFC-BD4A-FAF5FC8B62C0}"/>
          </ac:picMkLst>
        </pc:picChg>
        <pc:picChg chg="add mod">
          <ac:chgData name="Jessica Chester" userId="361522701ec99324" providerId="LiveId" clId="{5C25C2F4-0A86-4048-AF12-A1DA92E81F5D}" dt="2021-02-16T09:24:08.320" v="647" actId="14861"/>
          <ac:picMkLst>
            <pc:docMk/>
            <pc:sldMk cId="2034426304" sldId="275"/>
            <ac:picMk id="7" creationId="{F4BB9A4B-EFC3-4192-A867-E4E74C1A148B}"/>
          </ac:picMkLst>
        </pc:picChg>
        <pc:picChg chg="add mod modCrop">
          <ac:chgData name="Jessica Chester" userId="361522701ec99324" providerId="LiveId" clId="{5C25C2F4-0A86-4048-AF12-A1DA92E81F5D}" dt="2021-02-16T09:31:51.022" v="653" actId="1076"/>
          <ac:picMkLst>
            <pc:docMk/>
            <pc:sldMk cId="2034426304" sldId="275"/>
            <ac:picMk id="9" creationId="{E0F2484C-052D-4526-821E-ECC137D45399}"/>
          </ac:picMkLst>
        </pc:picChg>
        <pc:cxnChg chg="add del">
          <ac:chgData name="Jessica Chester" userId="361522701ec99324" providerId="LiveId" clId="{5C25C2F4-0A86-4048-AF12-A1DA92E81F5D}" dt="2021-02-16T09:20:19.366" v="632" actId="26606"/>
          <ac:cxnSpMkLst>
            <pc:docMk/>
            <pc:sldMk cId="2034426304" sldId="275"/>
            <ac:cxnSpMk id="1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9:21:57.386" v="645" actId="26606"/>
          <ac:cxnSpMkLst>
            <pc:docMk/>
            <pc:sldMk cId="2034426304" sldId="275"/>
            <ac:cxnSpMk id="20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9:21:53.217" v="641" actId="26606"/>
          <ac:cxnSpMkLst>
            <pc:docMk/>
            <pc:sldMk cId="2034426304" sldId="275"/>
            <ac:cxnSpMk id="24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9:21:38.874" v="635" actId="26606"/>
          <ac:cxnSpMkLst>
            <pc:docMk/>
            <pc:sldMk cId="2034426304" sldId="275"/>
            <ac:cxnSpMk id="28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09:21:41.050" v="637" actId="26606"/>
          <ac:cxnSpMkLst>
            <pc:docMk/>
            <pc:sldMk cId="2034426304" sldId="275"/>
            <ac:cxnSpMk id="31" creationId="{77C6DF49-CBE3-4038-AC78-35DE4FD7CE8E}"/>
          </ac:cxnSpMkLst>
        </pc:cxnChg>
      </pc:sldChg>
      <pc:sldChg chg="addSp delSp modSp new del mod ord">
        <pc:chgData name="Jessica Chester" userId="361522701ec99324" providerId="LiveId" clId="{5C25C2F4-0A86-4048-AF12-A1DA92E81F5D}" dt="2021-02-16T10:54:32.122" v="714" actId="2696"/>
        <pc:sldMkLst>
          <pc:docMk/>
          <pc:sldMk cId="3096977992" sldId="276"/>
        </pc:sldMkLst>
        <pc:spChg chg="mod">
          <ac:chgData name="Jessica Chester" userId="361522701ec99324" providerId="LiveId" clId="{5C25C2F4-0A86-4048-AF12-A1DA92E81F5D}" dt="2021-02-16T09:54:57.575" v="708" actId="122"/>
          <ac:spMkLst>
            <pc:docMk/>
            <pc:sldMk cId="3096977992" sldId="276"/>
            <ac:spMk id="2" creationId="{50623540-B46C-4344-A773-AE7C36DB91C9}"/>
          </ac:spMkLst>
        </pc:spChg>
        <pc:spChg chg="del">
          <ac:chgData name="Jessica Chester" userId="361522701ec99324" providerId="LiveId" clId="{5C25C2F4-0A86-4048-AF12-A1DA92E81F5D}" dt="2021-02-16T09:54:36.758" v="700" actId="931"/>
          <ac:spMkLst>
            <pc:docMk/>
            <pc:sldMk cId="3096977992" sldId="276"/>
            <ac:spMk id="3" creationId="{7C44F5FE-6D17-49C8-82DF-59F8D29B2C0B}"/>
          </ac:spMkLst>
        </pc:spChg>
        <pc:picChg chg="add mod">
          <ac:chgData name="Jessica Chester" userId="361522701ec99324" providerId="LiveId" clId="{5C25C2F4-0A86-4048-AF12-A1DA92E81F5D}" dt="2021-02-16T09:55:00.342" v="709" actId="1076"/>
          <ac:picMkLst>
            <pc:docMk/>
            <pc:sldMk cId="3096977992" sldId="276"/>
            <ac:picMk id="5" creationId="{EF6DB172-97B4-49EE-BF7F-A39338912497}"/>
          </ac:picMkLst>
        </pc:picChg>
      </pc:sldChg>
      <pc:sldChg chg="addSp delSp modSp new mod setBg">
        <pc:chgData name="Jessica Chester" userId="361522701ec99324" providerId="LiveId" clId="{5C25C2F4-0A86-4048-AF12-A1DA92E81F5D}" dt="2021-02-16T10:57:51.837" v="749" actId="113"/>
        <pc:sldMkLst>
          <pc:docMk/>
          <pc:sldMk cId="3578121437" sldId="276"/>
        </pc:sldMkLst>
        <pc:spChg chg="mod">
          <ac:chgData name="Jessica Chester" userId="361522701ec99324" providerId="LiveId" clId="{5C25C2F4-0A86-4048-AF12-A1DA92E81F5D}" dt="2021-02-16T10:57:51.837" v="749" actId="113"/>
          <ac:spMkLst>
            <pc:docMk/>
            <pc:sldMk cId="3578121437" sldId="276"/>
            <ac:spMk id="2" creationId="{1E3AC7D1-B26F-45B1-BC11-218333DB8BB8}"/>
          </ac:spMkLst>
        </pc:spChg>
        <pc:spChg chg="add del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16" creationId="{1F4CD6D0-88B6-45F4-AC60-54587D3C92A0}"/>
          </ac:spMkLst>
        </pc:spChg>
        <pc:spChg chg="add del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18" creationId="{2A079D24-860A-4799-B3AE-658D4F1365FA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33" creationId="{1F4CD6D0-88B6-45F4-AC60-54587D3C92A0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35" creationId="{DCFCE6BC-4706-49A2-816A-A44669F98A30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37" creationId="{F2519508-A780-4D3C-AFC8-363D53F24574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39" creationId="{96FFB859-0BF4-44C8-92CE-827BC0BED6D5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43" creationId="{AA3C88C9-7D12-4F69-958C-2A345F9633D7}"/>
          </ac:spMkLst>
        </pc:spChg>
        <pc:spChg chg="add">
          <ac:chgData name="Jessica Chester" userId="361522701ec99324" providerId="LiveId" clId="{5C25C2F4-0A86-4048-AF12-A1DA92E81F5D}" dt="2021-02-16T10:57:06.562" v="734" actId="26606"/>
          <ac:spMkLst>
            <pc:docMk/>
            <pc:sldMk cId="3578121437" sldId="276"/>
            <ac:spMk id="45" creationId="{D6F31C7F-BCF9-4876-B103-B1470FB2ECDE}"/>
          </ac:spMkLst>
        </pc:spChg>
        <pc:grpChg chg="add del">
          <ac:chgData name="Jessica Chester" userId="361522701ec99324" providerId="LiveId" clId="{5C25C2F4-0A86-4048-AF12-A1DA92E81F5D}" dt="2021-02-16T10:57:06.562" v="734" actId="26606"/>
          <ac:grpSpMkLst>
            <pc:docMk/>
            <pc:sldMk cId="3578121437" sldId="276"/>
            <ac:grpSpMk id="10" creationId="{F982E0B2-AA9C-441C-A08E-A9DF9CF12116}"/>
          </ac:grpSpMkLst>
        </pc:grpChg>
        <pc:grpChg chg="add">
          <ac:chgData name="Jessica Chester" userId="361522701ec99324" providerId="LiveId" clId="{5C25C2F4-0A86-4048-AF12-A1DA92E81F5D}" dt="2021-02-16T10:57:06.562" v="734" actId="26606"/>
          <ac:grpSpMkLst>
            <pc:docMk/>
            <pc:sldMk cId="3578121437" sldId="276"/>
            <ac:grpSpMk id="27" creationId="{F982E0B2-AA9C-441C-A08E-A9DF9CF12116}"/>
          </ac:grpSpMkLst>
        </pc:grpChg>
        <pc:picChg chg="add mod">
          <ac:chgData name="Jessica Chester" userId="361522701ec99324" providerId="LiveId" clId="{5C25C2F4-0A86-4048-AF12-A1DA92E81F5D}" dt="2021-02-16T10:57:06.562" v="734" actId="26606"/>
          <ac:picMkLst>
            <pc:docMk/>
            <pc:sldMk cId="3578121437" sldId="276"/>
            <ac:picMk id="4" creationId="{868DB37B-D073-47DC-A75C-BDE4B42B3B10}"/>
          </ac:picMkLst>
        </pc:picChg>
        <pc:cxnChg chg="add del">
          <ac:chgData name="Jessica Chester" userId="361522701ec99324" providerId="LiveId" clId="{5C25C2F4-0A86-4048-AF12-A1DA92E81F5D}" dt="2021-02-16T10:57:06.562" v="734" actId="26606"/>
          <ac:cxnSpMkLst>
            <pc:docMk/>
            <pc:sldMk cId="3578121437" sldId="276"/>
            <ac:cxnSpMk id="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0:57:06.562" v="734" actId="26606"/>
          <ac:cxnSpMkLst>
            <pc:docMk/>
            <pc:sldMk cId="3578121437" sldId="276"/>
            <ac:cxnSpMk id="20" creationId="{9E7C23BC-DAA6-40E1-8166-B8C4439D1430}"/>
          </ac:cxnSpMkLst>
        </pc:cxnChg>
        <pc:cxnChg chg="add">
          <ac:chgData name="Jessica Chester" userId="361522701ec99324" providerId="LiveId" clId="{5C25C2F4-0A86-4048-AF12-A1DA92E81F5D}" dt="2021-02-16T10:57:06.562" v="734" actId="26606"/>
          <ac:cxnSpMkLst>
            <pc:docMk/>
            <pc:sldMk cId="3578121437" sldId="276"/>
            <ac:cxnSpMk id="25" creationId="{701C0CAB-6A03-4C6A-9FAA-219847753628}"/>
          </ac:cxnSpMkLst>
        </pc:cxnChg>
        <pc:cxnChg chg="add">
          <ac:chgData name="Jessica Chester" userId="361522701ec99324" providerId="LiveId" clId="{5C25C2F4-0A86-4048-AF12-A1DA92E81F5D}" dt="2021-02-16T10:57:06.562" v="734" actId="26606"/>
          <ac:cxnSpMkLst>
            <pc:docMk/>
            <pc:sldMk cId="3578121437" sldId="276"/>
            <ac:cxnSpMk id="41" creationId="{9E7C23BC-DAA6-40E1-8166-B8C4439D1430}"/>
          </ac:cxnSpMkLst>
        </pc:cxnChg>
      </pc:sldChg>
      <pc:sldChg chg="addSp delSp modSp new mod setBg">
        <pc:chgData name="Jessica Chester" userId="361522701ec99324" providerId="LiveId" clId="{5C25C2F4-0A86-4048-AF12-A1DA92E81F5D}" dt="2021-02-16T11:34:42.743" v="835" actId="26606"/>
        <pc:sldMkLst>
          <pc:docMk/>
          <pc:sldMk cId="1666124150" sldId="277"/>
        </pc:sldMkLst>
        <pc:spChg chg="mod">
          <ac:chgData name="Jessica Chester" userId="361522701ec99324" providerId="LiveId" clId="{5C25C2F4-0A86-4048-AF12-A1DA92E81F5D}" dt="2021-02-16T11:34:42.743" v="835" actId="26606"/>
          <ac:spMkLst>
            <pc:docMk/>
            <pc:sldMk cId="1666124150" sldId="277"/>
            <ac:spMk id="2" creationId="{B40F0272-8B60-4A46-B668-7212B2C48B78}"/>
          </ac:spMkLst>
        </pc:spChg>
        <pc:spChg chg="del">
          <ac:chgData name="Jessica Chester" userId="361522701ec99324" providerId="LiveId" clId="{5C25C2F4-0A86-4048-AF12-A1DA92E81F5D}" dt="2021-02-16T11:26:03.158" v="800" actId="931"/>
          <ac:spMkLst>
            <pc:docMk/>
            <pc:sldMk cId="1666124150" sldId="277"/>
            <ac:spMk id="3" creationId="{3FDF2B0F-4E25-4028-BD10-F80E9699CFA4}"/>
          </ac:spMkLst>
        </pc:spChg>
        <pc:spChg chg="add del">
          <ac:chgData name="Jessica Chester" userId="361522701ec99324" providerId="LiveId" clId="{5C25C2F4-0A86-4048-AF12-A1DA92E81F5D}" dt="2021-02-16T11:27:34.938" v="815" actId="26606"/>
          <ac:spMkLst>
            <pc:docMk/>
            <pc:sldMk cId="1666124150" sldId="277"/>
            <ac:spMk id="11" creationId="{7073FA49-254C-4CFC-A2A3-58FC94C49EF5}"/>
          </ac:spMkLst>
        </pc:spChg>
        <pc:spChg chg="add del">
          <ac:chgData name="Jessica Chester" userId="361522701ec99324" providerId="LiveId" clId="{5C25C2F4-0A86-4048-AF12-A1DA92E81F5D}" dt="2021-02-16T11:27:34.938" v="815" actId="26606"/>
          <ac:spMkLst>
            <pc:docMk/>
            <pc:sldMk cId="1666124150" sldId="277"/>
            <ac:spMk id="18" creationId="{C0B9CDC7-5D3C-4184-9491-855E59362259}"/>
          </ac:spMkLst>
        </pc:spChg>
        <pc:spChg chg="add del">
          <ac:chgData name="Jessica Chester" userId="361522701ec99324" providerId="LiveId" clId="{5C25C2F4-0A86-4048-AF12-A1DA92E81F5D}" dt="2021-02-16T11:26:48.616" v="809" actId="26606"/>
          <ac:spMkLst>
            <pc:docMk/>
            <pc:sldMk cId="1666124150" sldId="277"/>
            <ac:spMk id="20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11:27:07.711" v="811" actId="26606"/>
          <ac:spMkLst>
            <pc:docMk/>
            <pc:sldMk cId="1666124150" sldId="277"/>
            <ac:spMk id="28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11:27:21.625" v="813" actId="26606"/>
          <ac:spMkLst>
            <pc:docMk/>
            <pc:sldMk cId="1666124150" sldId="277"/>
            <ac:spMk id="33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11:27:34.938" v="815" actId="26606"/>
          <ac:spMkLst>
            <pc:docMk/>
            <pc:sldMk cId="1666124150" sldId="277"/>
            <ac:spMk id="3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11:27:42.060" v="817" actId="26606"/>
          <ac:spMkLst>
            <pc:docMk/>
            <pc:sldMk cId="1666124150" sldId="277"/>
            <ac:spMk id="42" creationId="{3011B0B3-5679-4759-90B8-3B908C4CBD21}"/>
          </ac:spMkLst>
        </pc:spChg>
        <pc:spChg chg="add del">
          <ac:chgData name="Jessica Chester" userId="361522701ec99324" providerId="LiveId" clId="{5C25C2F4-0A86-4048-AF12-A1DA92E81F5D}" dt="2021-02-16T11:27:43.406" v="819" actId="26606"/>
          <ac:spMkLst>
            <pc:docMk/>
            <pc:sldMk cId="1666124150" sldId="277"/>
            <ac:spMk id="45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11:27:43.406" v="819" actId="26606"/>
          <ac:spMkLst>
            <pc:docMk/>
            <pc:sldMk cId="1666124150" sldId="277"/>
            <ac:spMk id="47" creationId="{5F1F15DE-D564-4BF4-8D80-582891CCF199}"/>
          </ac:spMkLst>
        </pc:spChg>
        <pc:spChg chg="add del">
          <ac:chgData name="Jessica Chester" userId="361522701ec99324" providerId="LiveId" clId="{5C25C2F4-0A86-4048-AF12-A1DA92E81F5D}" dt="2021-02-16T11:27:46.061" v="821" actId="26606"/>
          <ac:spMkLst>
            <pc:docMk/>
            <pc:sldMk cId="1666124150" sldId="277"/>
            <ac:spMk id="53" creationId="{CA5B2A81-2C8E-4963-AFD4-E539D168B475}"/>
          </ac:spMkLst>
        </pc:spChg>
        <pc:spChg chg="add del">
          <ac:chgData name="Jessica Chester" userId="361522701ec99324" providerId="LiveId" clId="{5C25C2F4-0A86-4048-AF12-A1DA92E81F5D}" dt="2021-02-16T11:27:46.885" v="823" actId="26606"/>
          <ac:spMkLst>
            <pc:docMk/>
            <pc:sldMk cId="1666124150" sldId="277"/>
            <ac:spMk id="56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11:27:46.885" v="823" actId="26606"/>
          <ac:spMkLst>
            <pc:docMk/>
            <pc:sldMk cId="1666124150" sldId="277"/>
            <ac:spMk id="58" creationId="{5F1F15DE-D564-4BF4-8D80-582891CCF199}"/>
          </ac:spMkLst>
        </pc:spChg>
        <pc:spChg chg="add del">
          <ac:chgData name="Jessica Chester" userId="361522701ec99324" providerId="LiveId" clId="{5C25C2F4-0A86-4048-AF12-A1DA92E81F5D}" dt="2021-02-16T11:34:42.743" v="835" actId="26606"/>
          <ac:spMkLst>
            <pc:docMk/>
            <pc:sldMk cId="1666124150" sldId="277"/>
            <ac:spMk id="60" creationId="{DB66C9CD-6BF4-44CA-8078-0BB819080761}"/>
          </ac:spMkLst>
        </pc:spChg>
        <pc:spChg chg="add del">
          <ac:chgData name="Jessica Chester" userId="361522701ec99324" providerId="LiveId" clId="{5C25C2F4-0A86-4048-AF12-A1DA92E81F5D}" dt="2021-02-16T11:34:16.733" v="829" actId="931"/>
          <ac:spMkLst>
            <pc:docMk/>
            <pc:sldMk cId="1666124150" sldId="277"/>
            <ac:spMk id="62" creationId="{D165F484-ABA7-495E-89E0-A812B4475B59}"/>
          </ac:spMkLst>
        </pc:spChg>
        <pc:spChg chg="add del">
          <ac:chgData name="Jessica Chester" userId="361522701ec99324" providerId="LiveId" clId="{5C25C2F4-0A86-4048-AF12-A1DA92E81F5D}" dt="2021-02-16T11:34:38.490" v="833" actId="26606"/>
          <ac:spMkLst>
            <pc:docMk/>
            <pc:sldMk cId="1666124150" sldId="277"/>
            <ac:spMk id="65" creationId="{0F17EE6A-816B-4CD4-BB4C-3C81B616A5F1}"/>
          </ac:spMkLst>
        </pc:spChg>
        <pc:spChg chg="add del">
          <ac:chgData name="Jessica Chester" userId="361522701ec99324" providerId="LiveId" clId="{5C25C2F4-0A86-4048-AF12-A1DA92E81F5D}" dt="2021-02-16T11:34:38.490" v="833" actId="26606"/>
          <ac:spMkLst>
            <pc:docMk/>
            <pc:sldMk cId="1666124150" sldId="277"/>
            <ac:spMk id="68" creationId="{EEE96A74-B62B-4642-AB22-7776A5F48CE7}"/>
          </ac:spMkLst>
        </pc:spChg>
        <pc:spChg chg="add del">
          <ac:chgData name="Jessica Chester" userId="361522701ec99324" providerId="LiveId" clId="{5C25C2F4-0A86-4048-AF12-A1DA92E81F5D}" dt="2021-02-16T11:34:38.490" v="833" actId="26606"/>
          <ac:spMkLst>
            <pc:docMk/>
            <pc:sldMk cId="1666124150" sldId="277"/>
            <ac:spMk id="72" creationId="{4AD52C5F-F278-4082-B0E5-5FDE4B8E2ED4}"/>
          </ac:spMkLst>
        </pc:spChg>
        <pc:spChg chg="add del">
          <ac:chgData name="Jessica Chester" userId="361522701ec99324" providerId="LiveId" clId="{5C25C2F4-0A86-4048-AF12-A1DA92E81F5D}" dt="2021-02-16T11:34:42.743" v="835" actId="26606"/>
          <ac:spMkLst>
            <pc:docMk/>
            <pc:sldMk cId="1666124150" sldId="277"/>
            <ac:spMk id="74" creationId="{922314F7-656D-4F4F-8050-CCD6FC0FCF01}"/>
          </ac:spMkLst>
        </pc:spChg>
        <pc:grpChg chg="add del">
          <ac:chgData name="Jessica Chester" userId="361522701ec99324" providerId="LiveId" clId="{5C25C2F4-0A86-4048-AF12-A1DA92E81F5D}" dt="2021-02-16T11:26:48.616" v="809" actId="26606"/>
          <ac:grpSpMkLst>
            <pc:docMk/>
            <pc:sldMk cId="1666124150" sldId="277"/>
            <ac:grpSpMk id="14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27:07.711" v="811" actId="26606"/>
          <ac:grpSpMkLst>
            <pc:docMk/>
            <pc:sldMk cId="1666124150" sldId="277"/>
            <ac:grpSpMk id="25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27:21.625" v="813" actId="26606"/>
          <ac:grpSpMkLst>
            <pc:docMk/>
            <pc:sldMk cId="1666124150" sldId="277"/>
            <ac:grpSpMk id="32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27:42.060" v="817" actId="26606"/>
          <ac:grpSpMkLst>
            <pc:docMk/>
            <pc:sldMk cId="1666124150" sldId="277"/>
            <ac:grpSpMk id="39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27:46.061" v="821" actId="26606"/>
          <ac:grpSpMkLst>
            <pc:docMk/>
            <pc:sldMk cId="1666124150" sldId="277"/>
            <ac:grpSpMk id="50" creationId="{F982E0B2-AA9C-441C-A08E-A9DF9CF12116}"/>
          </ac:grpSpMkLst>
        </pc:grpChg>
        <pc:grpChg chg="add del">
          <ac:chgData name="Jessica Chester" userId="361522701ec99324" providerId="LiveId" clId="{5C25C2F4-0A86-4048-AF12-A1DA92E81F5D}" dt="2021-02-16T11:34:42.743" v="835" actId="26606"/>
          <ac:grpSpMkLst>
            <pc:docMk/>
            <pc:sldMk cId="1666124150" sldId="277"/>
            <ac:grpSpMk id="75" creationId="{F982E0B2-AA9C-441C-A08E-A9DF9CF12116}"/>
          </ac:grpSpMkLst>
        </pc:grpChg>
        <pc:picChg chg="add mod ord">
          <ac:chgData name="Jessica Chester" userId="361522701ec99324" providerId="LiveId" clId="{5C25C2F4-0A86-4048-AF12-A1DA92E81F5D}" dt="2021-02-16T11:34:42.743" v="835" actId="26606"/>
          <ac:picMkLst>
            <pc:docMk/>
            <pc:sldMk cId="1666124150" sldId="277"/>
            <ac:picMk id="5" creationId="{050A6380-7FD0-443C-8762-F7004DB52723}"/>
          </ac:picMkLst>
        </pc:picChg>
        <pc:picChg chg="add mod">
          <ac:chgData name="Jessica Chester" userId="361522701ec99324" providerId="LiveId" clId="{5C25C2F4-0A86-4048-AF12-A1DA92E81F5D}" dt="2021-02-16T11:34:42.743" v="835" actId="26606"/>
          <ac:picMkLst>
            <pc:docMk/>
            <pc:sldMk cId="1666124150" sldId="277"/>
            <ac:picMk id="7" creationId="{F2CE4C8F-6975-48C9-9BC2-F06A08575875}"/>
          </ac:picMkLst>
        </pc:picChg>
        <pc:picChg chg="add mod ord">
          <ac:chgData name="Jessica Chester" userId="361522701ec99324" providerId="LiveId" clId="{5C25C2F4-0A86-4048-AF12-A1DA92E81F5D}" dt="2021-02-16T11:34:42.743" v="835" actId="26606"/>
          <ac:picMkLst>
            <pc:docMk/>
            <pc:sldMk cId="1666124150" sldId="277"/>
            <ac:picMk id="9" creationId="{7BC63079-B11E-4DC5-BFDE-E6BCD073B438}"/>
          </ac:picMkLst>
        </pc:picChg>
        <pc:cxnChg chg="add del">
          <ac:chgData name="Jessica Chester" userId="361522701ec99324" providerId="LiveId" clId="{5C25C2F4-0A86-4048-AF12-A1DA92E81F5D}" dt="2021-02-16T11:26:48.616" v="809" actId="26606"/>
          <ac:cxnSpMkLst>
            <pc:docMk/>
            <pc:sldMk cId="1666124150" sldId="277"/>
            <ac:cxnSpMk id="12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34.938" v="815" actId="26606"/>
          <ac:cxnSpMkLst>
            <pc:docMk/>
            <pc:sldMk cId="1666124150" sldId="277"/>
            <ac:cxnSpMk id="1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11:26:48.616" v="809" actId="26606"/>
          <ac:cxnSpMkLst>
            <pc:docMk/>
            <pc:sldMk cId="1666124150" sldId="277"/>
            <ac:cxnSpMk id="22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11:27:07.711" v="811" actId="26606"/>
          <ac:cxnSpMkLst>
            <pc:docMk/>
            <pc:sldMk cId="1666124150" sldId="277"/>
            <ac:cxnSpMk id="24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07.711" v="811" actId="26606"/>
          <ac:cxnSpMkLst>
            <pc:docMk/>
            <pc:sldMk cId="1666124150" sldId="277"/>
            <ac:cxnSpMk id="29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11:27:21.625" v="813" actId="26606"/>
          <ac:cxnSpMkLst>
            <pc:docMk/>
            <pc:sldMk cId="1666124150" sldId="277"/>
            <ac:cxnSpMk id="31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21.625" v="813" actId="26606"/>
          <ac:cxnSpMkLst>
            <pc:docMk/>
            <pc:sldMk cId="1666124150" sldId="277"/>
            <ac:cxnSpMk id="34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11:27:42.060" v="817" actId="26606"/>
          <ac:cxnSpMkLst>
            <pc:docMk/>
            <pc:sldMk cId="1666124150" sldId="277"/>
            <ac:cxnSpMk id="38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42.060" v="817" actId="26606"/>
          <ac:cxnSpMkLst>
            <pc:docMk/>
            <pc:sldMk cId="1666124150" sldId="277"/>
            <ac:cxnSpMk id="43" creationId="{32E97E5C-7A5F-424E-AAE4-654396E90799}"/>
          </ac:cxnSpMkLst>
        </pc:cxnChg>
        <pc:cxnChg chg="add del">
          <ac:chgData name="Jessica Chester" userId="361522701ec99324" providerId="LiveId" clId="{5C25C2F4-0A86-4048-AF12-A1DA92E81F5D}" dt="2021-02-16T11:27:43.406" v="819" actId="26606"/>
          <ac:cxnSpMkLst>
            <pc:docMk/>
            <pc:sldMk cId="1666124150" sldId="277"/>
            <ac:cxnSpMk id="46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11:27:46.061" v="821" actId="26606"/>
          <ac:cxnSpMkLst>
            <pc:docMk/>
            <pc:sldMk cId="1666124150" sldId="277"/>
            <ac:cxnSpMk id="49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27:46.061" v="821" actId="26606"/>
          <ac:cxnSpMkLst>
            <pc:docMk/>
            <pc:sldMk cId="1666124150" sldId="277"/>
            <ac:cxnSpMk id="54" creationId="{9E7C23BC-DAA6-40E1-8166-B8C4439D1430}"/>
          </ac:cxnSpMkLst>
        </pc:cxnChg>
        <pc:cxnChg chg="add del">
          <ac:chgData name="Jessica Chester" userId="361522701ec99324" providerId="LiveId" clId="{5C25C2F4-0A86-4048-AF12-A1DA92E81F5D}" dt="2021-02-16T11:27:46.885" v="823" actId="26606"/>
          <ac:cxnSpMkLst>
            <pc:docMk/>
            <pc:sldMk cId="1666124150" sldId="277"/>
            <ac:cxnSpMk id="57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11:34:42.743" v="835" actId="26606"/>
          <ac:cxnSpMkLst>
            <pc:docMk/>
            <pc:sldMk cId="1666124150" sldId="277"/>
            <ac:cxnSpMk id="61" creationId="{77C6DF49-CBE3-4038-AC78-35DE4FD7CE8E}"/>
          </ac:cxnSpMkLst>
        </pc:cxnChg>
        <pc:cxnChg chg="add del">
          <ac:chgData name="Jessica Chester" userId="361522701ec99324" providerId="LiveId" clId="{5C25C2F4-0A86-4048-AF12-A1DA92E81F5D}" dt="2021-02-16T11:34:42.743" v="835" actId="26606"/>
          <ac:cxnSpMkLst>
            <pc:docMk/>
            <pc:sldMk cId="1666124150" sldId="277"/>
            <ac:cxnSpMk id="66" creationId="{701C0CAB-6A03-4C6A-9FAA-219847753628}"/>
          </ac:cxnSpMkLst>
        </pc:cxnChg>
        <pc:cxnChg chg="add del">
          <ac:chgData name="Jessica Chester" userId="361522701ec99324" providerId="LiveId" clId="{5C25C2F4-0A86-4048-AF12-A1DA92E81F5D}" dt="2021-02-16T11:34:38.490" v="833" actId="26606"/>
          <ac:cxnSpMkLst>
            <pc:docMk/>
            <pc:sldMk cId="1666124150" sldId="277"/>
            <ac:cxnSpMk id="70" creationId="{3A513CAD-9784-4D35-BAF9-1F7DDD697BDB}"/>
          </ac:cxnSpMkLst>
        </pc:cxnChg>
        <pc:cxnChg chg="add del">
          <ac:chgData name="Jessica Chester" userId="361522701ec99324" providerId="LiveId" clId="{5C25C2F4-0A86-4048-AF12-A1DA92E81F5D}" dt="2021-02-16T11:34:42.743" v="835" actId="26606"/>
          <ac:cxnSpMkLst>
            <pc:docMk/>
            <pc:sldMk cId="1666124150" sldId="277"/>
            <ac:cxnSpMk id="76" creationId="{32E97E5C-7A5F-424E-AAE4-654396E9079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8061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3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8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38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7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3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7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61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ikolaykote.wordpress.com/tag/new-england-patriots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playitusa.com/nfl/2019/09/98755/nfl-stanotte-il-kickoff-della-stagione-numero-100/" TargetMode="Externa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portsmadeinusa.com/futbol-americano/nfl/futuro-de-los-running-backs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tea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67FF825-C180-4A44-89E8-9248787D5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15000" y="381006"/>
            <a:ext cx="6857999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8DC4E-4BAB-49DD-9AA5-D946099A2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4795" y="1079500"/>
            <a:ext cx="4449086" cy="2138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PANDASY FOOTBALL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93200-FFB0-42BA-865F-7240117F4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526" y="4113213"/>
            <a:ext cx="4453624" cy="16557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Boom – or - Bust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9338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4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8E4E6-E9F0-4656-83B8-22FFDFDA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sz="2600"/>
              <a:t>Does weight affect fantasy points?</a:t>
            </a:r>
          </a:p>
        </p:txBody>
      </p: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E0F2484C-052D-4526-821E-ECC137D4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4"/>
          <a:stretch/>
        </p:blipFill>
        <p:spPr>
          <a:xfrm>
            <a:off x="540988" y="2748778"/>
            <a:ext cx="3500891" cy="321219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F4BB9A4B-EFC3-4192-A867-E4E74C1A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333691"/>
            <a:ext cx="6113812" cy="4187962"/>
          </a:xfrm>
          <a:prstGeom prst="rect">
            <a:avLst/>
          </a:prstGeom>
          <a:effectLst>
            <a:softEdge rad="127000"/>
          </a:effectLst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3442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55C72-DAE0-4852-BF26-7F14B3F0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Does height affect fantasy points?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6430536-5869-4C82-91F3-EBF07894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04469" y="2473101"/>
            <a:ext cx="3807771" cy="2855828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FA4C6A59-5046-49FD-BC0C-4CD2EF293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24" y="1169607"/>
            <a:ext cx="5460767" cy="451878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2592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wo referees near the goal signalling touchdown to large stadium">
            <a:extLst>
              <a:ext uri="{FF2B5EF4-FFF2-40B4-BE49-F238E27FC236}">
                <a16:creationId xmlns:a16="http://schemas.microsoft.com/office/drawing/2014/main" id="{B802F6BE-8E9E-4A5E-859E-951694D53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31" b="34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C9D588-C759-4749-8956-1023F049F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617" y="2720823"/>
            <a:ext cx="4457690" cy="1720850"/>
          </a:xfrm>
        </p:spPr>
        <p:txBody>
          <a:bodyPr vert="horz" lIns="0" tIns="0" rIns="0" bIns="0" rtlCol="0" anchor="ctr" anchorCtr="0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b="1" dirty="0">
                <a:solidFill>
                  <a:srgbClr val="FFFFFF"/>
                </a:solidFill>
              </a:rPr>
              <a:t>Is there a correlation between experience and fantasy Points?</a:t>
            </a:r>
            <a:br>
              <a:rPr lang="en-US" sz="2200" b="1" dirty="0">
                <a:solidFill>
                  <a:srgbClr val="FFFFFF"/>
                </a:solidFill>
              </a:rPr>
            </a:br>
            <a:endParaRPr lang="en-US" sz="2200" b="1" dirty="0">
              <a:solidFill>
                <a:srgbClr val="FFFFFF"/>
              </a:solidFill>
            </a:endParaRPr>
          </a:p>
        </p:txBody>
      </p:sp>
      <p:cxnSp>
        <p:nvCxnSpPr>
          <p:cNvPr id="58" name="Straight Connector 38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0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EBEA06E-8EA8-4971-975D-A1C837542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5631" r="10701" b="8344"/>
          <a:stretch/>
        </p:blipFill>
        <p:spPr>
          <a:xfrm>
            <a:off x="1785477" y="643467"/>
            <a:ext cx="3411844" cy="254321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47" name="Straight Connector 3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D676CF6-BE39-4483-BBFF-399CD6F22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5743" r="10110" b="6534"/>
          <a:stretch/>
        </p:blipFill>
        <p:spPr>
          <a:xfrm>
            <a:off x="6922908" y="643467"/>
            <a:ext cx="3563756" cy="254321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48" name="Straight Connector 3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5279194-04FE-4BE1-ADA2-50C1690A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r="7541" b="5926"/>
          <a:stretch/>
        </p:blipFill>
        <p:spPr>
          <a:xfrm>
            <a:off x="1793657" y="3671316"/>
            <a:ext cx="3395484" cy="254586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76108F60-BC9D-486E-81E0-6717EF36B5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493" b="307"/>
          <a:stretch/>
        </p:blipFill>
        <p:spPr>
          <a:xfrm>
            <a:off x="6994137" y="3671316"/>
            <a:ext cx="3421297" cy="255346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3571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2DF93-D89F-42CC-8346-6099FADE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519" y="1290600"/>
            <a:ext cx="3884962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What range of NFL experience produces the greatest number of fantasy points?</a:t>
            </a:r>
          </a:p>
        </p:txBody>
      </p:sp>
      <p:pic>
        <p:nvPicPr>
          <p:cNvPr id="52" name="Picture 51" descr="A football player throwing a football&#10;&#10;Description automatically generated with medium confidence">
            <a:extLst>
              <a:ext uri="{FF2B5EF4-FFF2-40B4-BE49-F238E27FC236}">
                <a16:creationId xmlns:a16="http://schemas.microsoft.com/office/drawing/2014/main" id="{F66BBD02-B9FB-414E-A780-A8C9DF7B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188" r="23929" b="-1"/>
          <a:stretch/>
        </p:blipFill>
        <p:spPr>
          <a:xfrm>
            <a:off x="1" y="10"/>
            <a:ext cx="3308350" cy="6857990"/>
          </a:xfrm>
          <a:prstGeom prst="rect">
            <a:avLst/>
          </a:prstGeom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 descr="A person in a football uniform&#10;&#10;Description automatically generated with low confidence">
            <a:extLst>
              <a:ext uri="{FF2B5EF4-FFF2-40B4-BE49-F238E27FC236}">
                <a16:creationId xmlns:a16="http://schemas.microsoft.com/office/drawing/2014/main" id="{1A4C1A30-A42D-4075-85F3-CF09621584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640" r="44224"/>
          <a:stretch/>
        </p:blipFill>
        <p:spPr>
          <a:xfrm>
            <a:off x="8883600" y="10"/>
            <a:ext cx="3308400" cy="685799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8C461E7-B379-49DE-8322-5E987CBD3FE9}"/>
              </a:ext>
            </a:extLst>
          </p:cNvPr>
          <p:cNvSpPr txBox="1"/>
          <p:nvPr/>
        </p:nvSpPr>
        <p:spPr>
          <a:xfrm>
            <a:off x="9437721" y="6657945"/>
            <a:ext cx="275427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www.playitusa.com/nfl/2019/09/98755/nfl-stanotte-il-kickoff-della-stagione-numero-10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1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2B99D50-D534-43AB-9505-198DE684E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"/>
          <a:stretch/>
        </p:blipFill>
        <p:spPr>
          <a:xfrm>
            <a:off x="1838661" y="965200"/>
            <a:ext cx="2973230" cy="2060298"/>
          </a:xfrm>
          <a:prstGeom prst="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34463FE-B38B-4448-A526-0F75CEFB4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" b="6593"/>
          <a:stretch/>
        </p:blipFill>
        <p:spPr>
          <a:xfrm>
            <a:off x="7361392" y="965200"/>
            <a:ext cx="2990558" cy="2060298"/>
          </a:xfrm>
          <a:prstGeom prst="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6FA077-352C-4823-9CA4-782795F618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r="7903" b="7032"/>
          <a:stretch/>
        </p:blipFill>
        <p:spPr>
          <a:xfrm>
            <a:off x="1860313" y="3836247"/>
            <a:ext cx="2943758" cy="2060298"/>
          </a:xfrm>
          <a:prstGeom prst="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4C5BBFA4-48CA-4543-AA7C-B2C3BFF871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r="7640"/>
          <a:stretch/>
        </p:blipFill>
        <p:spPr>
          <a:xfrm>
            <a:off x="7383159" y="3836247"/>
            <a:ext cx="2947023" cy="2060298"/>
          </a:xfrm>
          <a:prstGeom prst="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4112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C0B0-F0DA-4411-B3CC-0793D2F5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Running backs and pass catching</a:t>
            </a:r>
          </a:p>
        </p:txBody>
      </p:sp>
      <p:pic>
        <p:nvPicPr>
          <p:cNvPr id="4" name="Picture 3" descr="A football player holding a football&#10;&#10;Description automatically generated with medium confidence">
            <a:extLst>
              <a:ext uri="{FF2B5EF4-FFF2-40B4-BE49-F238E27FC236}">
                <a16:creationId xmlns:a16="http://schemas.microsoft.com/office/drawing/2014/main" id="{EF591297-E6A5-4033-9FD3-F1373A3B1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8450" y="1180230"/>
            <a:ext cx="90487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2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14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16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18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20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0E4A2C1D-1ED0-4B48-B4E3-367888A3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57" y="872793"/>
            <a:ext cx="2609285" cy="480974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568ABF5-7629-4390-A2CF-8E4E16D37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66" y="872793"/>
            <a:ext cx="2837748" cy="480974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grpSp>
        <p:nvGrpSpPr>
          <p:cNvPr id="69" name="Group 24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70" name="Rectangle 25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26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DCF74C3-3EC3-46A8-8A4B-9CAC314C5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7" y="1845406"/>
            <a:ext cx="3209544" cy="286451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0298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906E35FD-C6F8-426B-9CC7-78C214A7A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43" y="872792"/>
            <a:ext cx="2525114" cy="480974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FD8A2973-34D4-44FF-8BDE-332FEC812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84" y="872792"/>
            <a:ext cx="2621311" cy="480974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D091D90-5BA6-45D8-8F6B-C4565943A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7" y="1809298"/>
            <a:ext cx="3209544" cy="2936733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35950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9EBE131D-2A30-4911-912B-E7F8BD51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76" y="3759880"/>
            <a:ext cx="1256394" cy="2475653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D96CDB6-4BAC-446A-A2F4-1C2BA5175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71" y="665783"/>
            <a:ext cx="2792804" cy="247163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BF4D4B53-8F76-490E-8CE6-961680F7E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39" y="650497"/>
            <a:ext cx="2785533" cy="5571066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31211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3C23F-5C80-49F7-B5EF-7D1AB4C5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The draft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59BC4F-1270-4238-A203-24A21D0F7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B87B1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Bao “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Pandamonium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” Pham</a:t>
            </a:r>
          </a:p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B87B1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Jessica “The Mom” Chester</a:t>
            </a:r>
          </a:p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B87B1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Tiffany “</a:t>
            </a:r>
            <a:r>
              <a:rPr lang="en-US" i="1" dirty="0">
                <a:latin typeface="Avenir Next LT Pro Light"/>
              </a:rPr>
              <a:t>Git Bash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” Harris</a:t>
            </a:r>
          </a:p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3B87B1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Tom “Fire Alarm” Munson</a:t>
            </a:r>
            <a:endParaRPr lang="en-US" dirty="0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8722F292-BB2F-4786-ADC4-716D8F35B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882058" y="443198"/>
            <a:ext cx="666000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9DF9A99-4BB4-4269-9EC7-93E640129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r="3" b="12998"/>
          <a:stretch/>
        </p:blipFill>
        <p:spPr>
          <a:xfrm>
            <a:off x="4979987" y="540033"/>
            <a:ext cx="6671025" cy="57752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1E666EE2-AC41-4D5F-8602-4A85B83B4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882058" y="6203198"/>
            <a:ext cx="66600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8009D30C-C51F-4809-83DD-C2F58649B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2058" y="443198"/>
            <a:ext cx="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2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A04355D-EE1E-4EF7-9CAB-44D78942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14" y="595292"/>
            <a:ext cx="4076730" cy="5667416"/>
          </a:xfrm>
          <a:prstGeom prst="rect">
            <a:avLst/>
          </a:prstGeom>
          <a:ln w="38100">
            <a:solidFill>
              <a:srgbClr val="7030A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01B3579-9622-49F3-931C-D3EF91D0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08" y="595292"/>
            <a:ext cx="4267231" cy="5667416"/>
          </a:xfrm>
          <a:prstGeom prst="rect">
            <a:avLst/>
          </a:prstGeom>
          <a:ln w="38100">
            <a:solidFill>
              <a:srgbClr val="7030A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34425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tball on green playing field">
            <a:extLst>
              <a:ext uri="{FF2B5EF4-FFF2-40B4-BE49-F238E27FC236}">
                <a16:creationId xmlns:a16="http://schemas.microsoft.com/office/drawing/2014/main" id="{868DB37B-D073-47DC-A75C-BDE4B42B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4" b="407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2519508-A780-4D3C-AFC8-363D53F2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96FFB859-0BF4-44C8-92CE-827BC0BE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AC7D1-B26F-45B1-BC11-218333DB8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79500"/>
            <a:ext cx="7797799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5">
            <a:extLst>
              <a:ext uri="{FF2B5EF4-FFF2-40B4-BE49-F238E27FC236}">
                <a16:creationId xmlns:a16="http://schemas.microsoft.com/office/drawing/2014/main" id="{AA3C88C9-7D12-4F69-958C-2A345F96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D6F31C7F-BCF9-4876-B103-B1470FB2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2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8EACD-0CE5-455C-A11F-6F2832FB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0" y="2593964"/>
            <a:ext cx="5550412" cy="3425852"/>
          </a:xfrm>
          <a:ln w="38100">
            <a:solidFill>
              <a:srgbClr val="00B0F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86268E79-F896-4D3A-B5D3-A99898D10ABF}"/>
              </a:ext>
            </a:extLst>
          </p:cNvPr>
          <p:cNvSpPr/>
          <p:nvPr/>
        </p:nvSpPr>
        <p:spPr>
          <a:xfrm>
            <a:off x="6269549" y="494934"/>
            <a:ext cx="4608871" cy="2772697"/>
          </a:xfrm>
          <a:prstGeom prst="wedgeEllipseCallout">
            <a:avLst>
              <a:gd name="adj1" fmla="val -70753"/>
              <a:gd name="adj2" fmla="val 49655"/>
            </a:avLst>
          </a:prstGeom>
          <a:solidFill>
            <a:srgbClr val="00B0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Which position scores the most points?</a:t>
            </a:r>
          </a:p>
        </p:txBody>
      </p:sp>
    </p:spTree>
    <p:extLst>
      <p:ext uri="{BB962C8B-B14F-4D97-AF65-F5344CB8AC3E}">
        <p14:creationId xmlns:p14="http://schemas.microsoft.com/office/powerpoint/2010/main" val="172029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1F5E50F-9860-425B-8CF3-7B8E1E9E7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9" r="12468" b="-1"/>
          <a:stretch/>
        </p:blipFill>
        <p:spPr>
          <a:xfrm>
            <a:off x="540988" y="540000"/>
            <a:ext cx="6671025" cy="5778000"/>
          </a:xfrm>
          <a:prstGeom prst="rect">
            <a:avLst/>
          </a:prstGeom>
          <a:noFill/>
          <a:ln w="28575">
            <a:solidFill>
              <a:srgbClr val="92D050"/>
            </a:solidFill>
          </a:ln>
          <a:scene3d>
            <a:camera prst="perspectiveRight"/>
            <a:lightRig rig="threePt" dir="t"/>
          </a:scene3d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5BB7B0-686A-45AB-BE89-ECC13D7E5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48" y="1733288"/>
            <a:ext cx="3391424" cy="3391424"/>
          </a:xfr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787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2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18" name="Rectangle 1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background pattern&#10;&#10;Description automatically generated">
            <a:extLst>
              <a:ext uri="{FF2B5EF4-FFF2-40B4-BE49-F238E27FC236}">
                <a16:creationId xmlns:a16="http://schemas.microsoft.com/office/drawing/2014/main" id="{6BFFC366-43DB-4AB1-92B5-B9DC98EE8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927" b="907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9" name="Rectangle 20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0" name="Freeform: Shape 22">
            <a:extLst>
              <a:ext uri="{FF2B5EF4-FFF2-40B4-BE49-F238E27FC236}">
                <a16:creationId xmlns:a16="http://schemas.microsoft.com/office/drawing/2014/main" id="{F2519508-A780-4D3C-AFC8-363D53F2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1" name="Rectangle 5">
            <a:extLst>
              <a:ext uri="{FF2B5EF4-FFF2-40B4-BE49-F238E27FC236}">
                <a16:creationId xmlns:a16="http://schemas.microsoft.com/office/drawing/2014/main" id="{96FFB859-0BF4-44C8-92CE-827BC0BE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67782B-8F59-4AA6-8119-E7261F03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79500"/>
            <a:ext cx="7797799" cy="2138400"/>
          </a:xfr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threePt" dir="t"/>
            </a:scene3d>
            <a:sp3d extrusionH="57150" contourW="12700">
              <a:bevelT w="82550" h="38100" prst="coolSlant"/>
              <a:contourClr>
                <a:srgbClr val="FFC000"/>
              </a:contourClr>
            </a:sp3d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 certain NFL teams provide better fantasy options?</a:t>
            </a:r>
          </a:p>
        </p:txBody>
      </p:sp>
      <p:cxnSp>
        <p:nvCxnSpPr>
          <p:cNvPr id="122" name="Straight Connector 26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5">
            <a:extLst>
              <a:ext uri="{FF2B5EF4-FFF2-40B4-BE49-F238E27FC236}">
                <a16:creationId xmlns:a16="http://schemas.microsoft.com/office/drawing/2014/main" id="{AA3C88C9-7D12-4F69-958C-2A345F96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5">
            <a:extLst>
              <a:ext uri="{FF2B5EF4-FFF2-40B4-BE49-F238E27FC236}">
                <a16:creationId xmlns:a16="http://schemas.microsoft.com/office/drawing/2014/main" id="{D6F31C7F-BCF9-4876-B103-B1470FB2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F26E6BAC-4381-4B8A-BEDC-041AA79E7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1" y="757239"/>
            <a:ext cx="7786778" cy="5343522"/>
          </a:xfrm>
          <a:ln w="381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9012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6C68B2FB-4D96-4629-834A-5B47A1D24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519508-A780-4D3C-AFC8-363D53F2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96FFB859-0BF4-44C8-92CE-827BC0BE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0CF59-1596-45EF-B540-E1DF235B0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153" y="2044699"/>
            <a:ext cx="4804229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So how do you choose your team?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5">
            <a:extLst>
              <a:ext uri="{FF2B5EF4-FFF2-40B4-BE49-F238E27FC236}">
                <a16:creationId xmlns:a16="http://schemas.microsoft.com/office/drawing/2014/main" id="{AA3C88C9-7D12-4F69-958C-2A345F96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D6F31C7F-BCF9-4876-B103-B1470FB2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9CC76-F260-4856-A89F-2A836584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Demographics</a:t>
            </a:r>
          </a:p>
        </p:txBody>
      </p:sp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1">
            <a:extLst>
              <a:ext uri="{FF2B5EF4-FFF2-40B4-BE49-F238E27FC236}">
                <a16:creationId xmlns:a16="http://schemas.microsoft.com/office/drawing/2014/main" id="{2E47130E-0AAB-407E-9A74-AFD236245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Age</a:t>
            </a:r>
          </a:p>
          <a:p>
            <a:r>
              <a:rPr lang="en-US" b="1" dirty="0"/>
              <a:t>Weight</a:t>
            </a:r>
          </a:p>
          <a:p>
            <a:r>
              <a:rPr lang="en-US" b="1" dirty="0"/>
              <a:t>Height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05ECF1B-3C88-45B7-807D-FC443DF0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12" y="592882"/>
            <a:ext cx="4996800" cy="2648302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79FF1F5-0976-4211-B575-826010370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12" y="3623094"/>
            <a:ext cx="4996800" cy="26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1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1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F0272-8B60-4A46-B668-7212B2C4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Does age affect fantasy points?</a:t>
            </a:r>
          </a:p>
        </p:txBody>
      </p:sp>
      <p:cxnSp>
        <p:nvCxnSpPr>
          <p:cNvPr id="61" name="Straight Connector 1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text, person, outdoor, screenshot&#10;&#10;Description automatically generated">
            <a:extLst>
              <a:ext uri="{FF2B5EF4-FFF2-40B4-BE49-F238E27FC236}">
                <a16:creationId xmlns:a16="http://schemas.microsoft.com/office/drawing/2014/main" id="{7BC63079-B11E-4DC5-BFDE-E6BCD073B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011582"/>
            <a:ext cx="4460875" cy="2504885"/>
          </a:xfrm>
        </p:spPr>
      </p:pic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0A6380-7FD0-443C-8762-F7004DB5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0"/>
          <a:stretch/>
        </p:blipFill>
        <p:spPr>
          <a:xfrm>
            <a:off x="6654212" y="540033"/>
            <a:ext cx="4996800" cy="28908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2CE4C8F-6975-48C9-9BC2-F06A08575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3"/>
          <a:stretch/>
        </p:blipFill>
        <p:spPr>
          <a:xfrm>
            <a:off x="6654212" y="3427200"/>
            <a:ext cx="4996800" cy="28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24150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RegularSeed_2SEEDS">
      <a:dk1>
        <a:srgbClr val="000000"/>
      </a:dk1>
      <a:lt1>
        <a:srgbClr val="FFFFFF"/>
      </a:lt1>
      <a:dk2>
        <a:srgbClr val="242A41"/>
      </a:dk2>
      <a:lt2>
        <a:srgbClr val="E8E4E2"/>
      </a:lt2>
      <a:accent1>
        <a:srgbClr val="3B87B1"/>
      </a:accent1>
      <a:accent2>
        <a:srgbClr val="46B3AC"/>
      </a:accent2>
      <a:accent3>
        <a:srgbClr val="4D67C3"/>
      </a:accent3>
      <a:accent4>
        <a:srgbClr val="B1433B"/>
      </a:accent4>
      <a:accent5>
        <a:srgbClr val="C3864D"/>
      </a:accent5>
      <a:accent6>
        <a:srgbClr val="AEA33A"/>
      </a:accent6>
      <a:hlink>
        <a:srgbClr val="BF6D3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12375</TotalTime>
  <Words>127</Words>
  <Application>Microsoft Office PowerPoint</Application>
  <PresentationFormat>Widescreen</PresentationFormat>
  <Paragraphs>23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Rockwell Nova Light</vt:lpstr>
      <vt:lpstr>Wingdings</vt:lpstr>
      <vt:lpstr>LeafVTI</vt:lpstr>
      <vt:lpstr>PANDASY FOOTBALL</vt:lpstr>
      <vt:lpstr>The draft</vt:lpstr>
      <vt:lpstr>PowerPoint Presentation</vt:lpstr>
      <vt:lpstr>PowerPoint Presentation</vt:lpstr>
      <vt:lpstr>Do certain NFL teams provide better fantasy options?</vt:lpstr>
      <vt:lpstr>PowerPoint Presentation</vt:lpstr>
      <vt:lpstr>So how do you choose your team?</vt:lpstr>
      <vt:lpstr>Demographics</vt:lpstr>
      <vt:lpstr>Does age affect fantasy points?</vt:lpstr>
      <vt:lpstr>Does weight affect fantasy points?</vt:lpstr>
      <vt:lpstr>Does height affect fantasy points?</vt:lpstr>
      <vt:lpstr> Is there a correlation between experience and fantasy Points? </vt:lpstr>
      <vt:lpstr>PowerPoint Presentation</vt:lpstr>
      <vt:lpstr>What range of NFL experience produces the greatest number of fantasy points?</vt:lpstr>
      <vt:lpstr>PowerPoint Presentation</vt:lpstr>
      <vt:lpstr>       Running backs and pass catching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PANDASY FOOTBALL</dc:title>
  <dc:creator>Jessica Chester</dc:creator>
  <cp:lastModifiedBy>Jessica Chester</cp:lastModifiedBy>
  <cp:revision>23</cp:revision>
  <dcterms:created xsi:type="dcterms:W3CDTF">2021-02-06T16:47:35Z</dcterms:created>
  <dcterms:modified xsi:type="dcterms:W3CDTF">2021-02-16T11:36:51Z</dcterms:modified>
</cp:coreProperties>
</file>